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83" r:id="rId25"/>
    <p:sldId id="278" r:id="rId26"/>
    <p:sldId id="281" r:id="rId27"/>
    <p:sldId id="288" r:id="rId28"/>
    <p:sldId id="285" r:id="rId29"/>
    <p:sldId id="286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Világos stílus 3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78" autoAdjust="0"/>
    <p:restoredTop sz="94660"/>
  </p:normalViewPr>
  <p:slideViewPr>
    <p:cSldViewPr>
      <p:cViewPr varScale="1">
        <p:scale>
          <a:sx n="89" d="100"/>
          <a:sy n="89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9/92/Gnome-document-save.svg" TargetMode="External"/><Relationship Id="rId13" Type="http://schemas.openxmlformats.org/officeDocument/2006/relationships/hyperlink" Target="http://upload.wikimedia.org/wikipedia/commons/6/6f/Kopfschuettel.gif" TargetMode="External"/><Relationship Id="rId3" Type="http://schemas.openxmlformats.org/officeDocument/2006/relationships/hyperlink" Target="http://upload.wikimedia.org/wikipedia/commons/6/61/Ad-tech_London_2010_(5).JPG" TargetMode="External"/><Relationship Id="rId7" Type="http://schemas.openxmlformats.org/officeDocument/2006/relationships/hyperlink" Target="http://upload.wikimedia.org/wikipedia/commons/8/8d/Download_alt_font_awesome.svg" TargetMode="External"/><Relationship Id="rId12" Type="http://schemas.openxmlformats.org/officeDocument/2006/relationships/hyperlink" Target="http://upload.wikimedia.org/wikipedia/commons/1/1b/Gnu_meditate_levitate.jpg" TargetMode="External"/><Relationship Id="rId2" Type="http://schemas.openxmlformats.org/officeDocument/2006/relationships/hyperlink" Target="http://upload.wikimedia.org/wikipedia/commons/d/d6/Address-book.svg" TargetMode="External"/><Relationship Id="rId1" Type="http://schemas.openxmlformats.org/officeDocument/2006/relationships/hyperlink" Target="http://upload.wikimedia.org/wikipedia/commons/a/a0/Animations-At.gif" TargetMode="External"/><Relationship Id="rId6" Type="http://schemas.openxmlformats.org/officeDocument/2006/relationships/hyperlink" Target="http://commons.wikimedia.org/wiki/File:Seiyu.png" TargetMode="External"/><Relationship Id="rId11" Type="http://schemas.openxmlformats.org/officeDocument/2006/relationships/hyperlink" Target="http://upload.wikimedia.org/wikipedia/commons/f/ff/Cat_on_laptop_-_Just_Browsing.jpg" TargetMode="External"/><Relationship Id="rId5" Type="http://schemas.openxmlformats.org/officeDocument/2006/relationships/hyperlink" Target="http://upload.wikimedia.org/wikipedia/commons/3/3e/Faroese_stamps_631.jpg" TargetMode="External"/><Relationship Id="rId10" Type="http://schemas.openxmlformats.org/officeDocument/2006/relationships/hyperlink" Target="http://upload.wikimedia.org/wikipedia/commons/4/4f/Document-open.svg" TargetMode="External"/><Relationship Id="rId4" Type="http://schemas.openxmlformats.org/officeDocument/2006/relationships/hyperlink" Target="http://upload.wikimedia.org/wikipedia/commons/c/cc/Korean.culture-cellphone-01.jpg" TargetMode="External"/><Relationship Id="rId9" Type="http://schemas.openxmlformats.org/officeDocument/2006/relationships/hyperlink" Target="http://upload.wikimedia.org/wikipedia/commons/2/22/Police_Investigation.jpg" TargetMode="External"/><Relationship Id="rId14" Type="http://schemas.openxmlformats.org/officeDocument/2006/relationships/hyperlink" Target="http://upload.wikimedia.org/wikipedia/commons/thumb/8/8a/Smile.svg/2000px-Smile.svg.png?uselang=hu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4/42/Loading.gif" TargetMode="External"/><Relationship Id="rId13" Type="http://schemas.openxmlformats.org/officeDocument/2006/relationships/hyperlink" Target="http://upload.wikimedia.org/wikipedia/commons/0/00/Cafe_Central_by_borya.jpg" TargetMode="External"/><Relationship Id="rId3" Type="http://schemas.openxmlformats.org/officeDocument/2006/relationships/hyperlink" Target="http://upload.wikimedia.org/wikipedia/commons/8/87/Google_Chrome_icon_(2011).png" TargetMode="External"/><Relationship Id="rId7" Type="http://schemas.openxmlformats.org/officeDocument/2006/relationships/hyperlink" Target="http://upload.wikimedia.org/wikipedia/commons/c/c4/Crystal_Project_Antivirus.png" TargetMode="External"/><Relationship Id="rId12" Type="http://schemas.openxmlformats.org/officeDocument/2006/relationships/hyperlink" Target="http://commons.wikimedia.org/wiki/File:FC-home_furnishing.jpg" TargetMode="External"/><Relationship Id="rId2" Type="http://schemas.openxmlformats.org/officeDocument/2006/relationships/hyperlink" Target="http://upload.wikimedia.org/wikipedia/commons/1/19/Crevasses_in_Deux_Alpes_(France).jpg" TargetMode="External"/><Relationship Id="rId16" Type="http://schemas.openxmlformats.org/officeDocument/2006/relationships/hyperlink" Target="http://upload.wikimedia.org/wikipedia/commons/thumb/0/06/Face-sad.svg/2000px-Face-sad.svg.png?uselang=hu" TargetMode="External"/><Relationship Id="rId1" Type="http://schemas.openxmlformats.org/officeDocument/2006/relationships/hyperlink" Target="http://upload.wikimedia.org/wikipedia/commons/7/75/Internet1.jpg" TargetMode="External"/><Relationship Id="rId6" Type="http://schemas.openxmlformats.org/officeDocument/2006/relationships/hyperlink" Target="http://upload.wikimedia.org/wikipedia/commons/4/46/Virus-Budding-001.gif" TargetMode="External"/><Relationship Id="rId11" Type="http://schemas.openxmlformats.org/officeDocument/2006/relationships/hyperlink" Target="http://commons.wikimedia.org/wiki/File:YTSS_0758.JPG" TargetMode="External"/><Relationship Id="rId5" Type="http://schemas.openxmlformats.org/officeDocument/2006/relationships/hyperlink" Target="http://upload.wikimedia.org/wikipedia/commons/7/7e/Farm-Fresh_internet_explorer.png" TargetMode="External"/><Relationship Id="rId15" Type="http://schemas.openxmlformats.org/officeDocument/2006/relationships/hyperlink" Target="http://upload.wikimedia.org/wikipedia/commons/7/77/Computer_n_screen.svg" TargetMode="External"/><Relationship Id="rId10" Type="http://schemas.openxmlformats.org/officeDocument/2006/relationships/hyperlink" Target="http://upload.wikimedia.org/wikipedia/commons/5/5b/Firewall.png" TargetMode="External"/><Relationship Id="rId4" Type="http://schemas.openxmlformats.org/officeDocument/2006/relationships/hyperlink" Target="http://upload.wikimedia.org/wikipedia/commons/b/b1/Firefox_LiNsta.png" TargetMode="External"/><Relationship Id="rId9" Type="http://schemas.openxmlformats.org/officeDocument/2006/relationships/hyperlink" Target="http://upload.wikimedia.org/wikipedia/commons/2/29/Finnish_mailboxes.jpg" TargetMode="External"/><Relationship Id="rId14" Type="http://schemas.openxmlformats.org/officeDocument/2006/relationships/hyperlink" Target="http://upload.wikimedia.org/wikipedia/commons/8/8c/Tulliana_chat.png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dog.hu/hirek/sztar-hirek/a-youtube-on-kert-segitseget-majd-ongyilkos-lett-a-fiatal-lany" TargetMode="External"/><Relationship Id="rId2" Type="http://schemas.openxmlformats.org/officeDocument/2006/relationships/hyperlink" Target="http://konzervativanarchista.tumblr.com/post/1461060960/a-neve-mas-nyelveken-kis-modern-kulturtortenet" TargetMode="External"/><Relationship Id="rId1" Type="http://schemas.openxmlformats.org/officeDocument/2006/relationships/hyperlink" Target="http://hu.wikipedia.org/wiki/Internet" TargetMode="External"/><Relationship Id="rId4" Type="http://schemas.openxmlformats.org/officeDocument/2006/relationships/hyperlink" Target="http://hu.wikipedia.org/wiki/Wikip%C3%A9dia:Szabad_licen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EE452-9366-4372-B846-C71F16CE899D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82599307-3D60-464C-A734-794C4BF9BF58}">
      <dgm:prSet/>
      <dgm:spPr/>
      <dgm:t>
        <a:bodyPr/>
        <a:lstStyle/>
        <a:p>
          <a:pPr rtl="0"/>
          <a:r>
            <a:rPr lang="hu-HU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Ha megosztunk egy képet (pl. </a:t>
          </a:r>
          <a:r>
            <a:rPr lang="hu-HU" dirty="0" err="1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facebook-on</a:t>
          </a:r>
          <a:r>
            <a:rPr lang="hu-HU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), legyen </a:t>
          </a:r>
          <a:r>
            <a:rPr lang="hu-HU" dirty="0" err="1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szolíd</a:t>
          </a:r>
          <a:r>
            <a:rPr lang="hu-HU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rPr>
            <a:t>, visszafogott!</a:t>
          </a:r>
          <a:endParaRPr lang="hu-HU" dirty="0">
            <a:solidFill>
              <a:schemeClr val="tx1"/>
            </a:solidFill>
            <a:latin typeface="Batang" pitchFamily="18" charset="-127"/>
            <a:ea typeface="Batang" pitchFamily="18" charset="-127"/>
          </a:endParaRPr>
        </a:p>
      </dgm:t>
    </dgm:pt>
    <dgm:pt modelId="{521BFD12-BC21-47B0-8233-67C3829C76A9}" type="parTrans" cxnId="{5343AF2D-5EA7-4971-9FF6-464C1A604AE1}">
      <dgm:prSet/>
      <dgm:spPr/>
      <dgm:t>
        <a:bodyPr/>
        <a:lstStyle/>
        <a:p>
          <a:endParaRPr lang="hu-HU"/>
        </a:p>
      </dgm:t>
    </dgm:pt>
    <dgm:pt modelId="{CEDE47B7-966A-40D3-93CC-D9F5068F7637}" type="sibTrans" cxnId="{5343AF2D-5EA7-4971-9FF6-464C1A604AE1}">
      <dgm:prSet/>
      <dgm:spPr/>
      <dgm:t>
        <a:bodyPr/>
        <a:lstStyle/>
        <a:p>
          <a:endParaRPr lang="hu-HU"/>
        </a:p>
      </dgm:t>
    </dgm:pt>
    <dgm:pt modelId="{D48FCC61-3123-45C8-B2CD-5856FF1C33AF}" type="pres">
      <dgm:prSet presAssocID="{13CEE452-9366-4372-B846-C71F16CE899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16EC731-22F8-4F14-8F05-C2F50F99FF73}" type="pres">
      <dgm:prSet presAssocID="{82599307-3D60-464C-A734-794C4BF9BF58}" presName="node" presStyleLbl="node1" presStyleIdx="0" presStyleCnt="1" custScaleX="103539" custScaleY="10004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343AF2D-5EA7-4971-9FF6-464C1A604AE1}" srcId="{13CEE452-9366-4372-B846-C71F16CE899D}" destId="{82599307-3D60-464C-A734-794C4BF9BF58}" srcOrd="0" destOrd="0" parTransId="{521BFD12-BC21-47B0-8233-67C3829C76A9}" sibTransId="{CEDE47B7-966A-40D3-93CC-D9F5068F7637}"/>
    <dgm:cxn modelId="{72BA6255-1055-47F9-973F-0FD33BC06F59}" type="presOf" srcId="{13CEE452-9366-4372-B846-C71F16CE899D}" destId="{D48FCC61-3123-45C8-B2CD-5856FF1C33AF}" srcOrd="0" destOrd="0" presId="urn:microsoft.com/office/officeart/2005/8/layout/cycle2"/>
    <dgm:cxn modelId="{970A64E2-5B44-4291-B9E3-56F70CBA3633}" type="presOf" srcId="{82599307-3D60-464C-A734-794C4BF9BF58}" destId="{A16EC731-22F8-4F14-8F05-C2F50F99FF73}" srcOrd="0" destOrd="0" presId="urn:microsoft.com/office/officeart/2005/8/layout/cycle2"/>
    <dgm:cxn modelId="{A3DC2781-7C8A-4890-B44C-0712C38B7544}" type="presParOf" srcId="{D48FCC61-3123-45C8-B2CD-5856FF1C33AF}" destId="{A16EC731-22F8-4F14-8F05-C2F50F99FF73}" srcOrd="0" destOrd="0" presId="urn:microsoft.com/office/officeart/2005/8/layout/cycle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0A768E-A5AA-442E-8002-341A92A48F9B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E0F78255-2C24-4A8F-B106-2FAEE4533937}">
      <dgm:prSet/>
      <dgm:spPr/>
      <dgm:t>
        <a:bodyPr/>
        <a:lstStyle/>
        <a:p>
          <a:pPr rtl="0"/>
          <a:r>
            <a:rPr lang="hu-HU" dirty="0" smtClean="0">
              <a:latin typeface="Batang" pitchFamily="18" charset="-127"/>
              <a:ea typeface="Batang" pitchFamily="18" charset="-127"/>
            </a:rPr>
            <a:t>Használat után kapcsoljuk ki mindig a </a:t>
          </a:r>
          <a:r>
            <a:rPr lang="hu-HU" dirty="0" err="1" smtClean="0">
              <a:latin typeface="Batang" pitchFamily="18" charset="-127"/>
              <a:ea typeface="Batang" pitchFamily="18" charset="-127"/>
            </a:rPr>
            <a:t>webkamerát</a:t>
          </a:r>
          <a:r>
            <a:rPr lang="hu-HU" dirty="0" smtClean="0">
              <a:latin typeface="Batang" pitchFamily="18" charset="-127"/>
              <a:ea typeface="Batang" pitchFamily="18" charset="-127"/>
            </a:rPr>
            <a:t>!</a:t>
          </a:r>
          <a:endParaRPr lang="hu-HU" dirty="0">
            <a:latin typeface="Batang" pitchFamily="18" charset="-127"/>
            <a:ea typeface="Batang" pitchFamily="18" charset="-127"/>
          </a:endParaRPr>
        </a:p>
      </dgm:t>
    </dgm:pt>
    <dgm:pt modelId="{FAAA2293-22D0-4B44-97F1-6D591673F44E}" type="parTrans" cxnId="{70879590-3E23-41E2-9DEC-76DFEF63814C}">
      <dgm:prSet/>
      <dgm:spPr/>
      <dgm:t>
        <a:bodyPr/>
        <a:lstStyle/>
        <a:p>
          <a:endParaRPr lang="hu-HU"/>
        </a:p>
      </dgm:t>
    </dgm:pt>
    <dgm:pt modelId="{031AA511-B64F-4AA3-AF79-D6F1AA47402B}" type="sibTrans" cxnId="{70879590-3E23-41E2-9DEC-76DFEF63814C}">
      <dgm:prSet/>
      <dgm:spPr/>
      <dgm:t>
        <a:bodyPr/>
        <a:lstStyle/>
        <a:p>
          <a:endParaRPr lang="hu-HU"/>
        </a:p>
      </dgm:t>
    </dgm:pt>
    <dgm:pt modelId="{DBA6C2B6-5CB8-46FA-A8F2-B5654C5A4680}" type="pres">
      <dgm:prSet presAssocID="{AD0A768E-A5AA-442E-8002-341A92A48F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B7EF051-74B7-4CAE-B7E0-D8A66C3377DE}" type="pres">
      <dgm:prSet presAssocID="{E0F78255-2C24-4A8F-B106-2FAEE4533937}" presName="node" presStyleLbl="node1" presStyleIdx="0" presStyleCnt="1" custScaleX="113488" custScaleY="100065" custRadScaleRad="106272" custRadScaleInc="-1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191C443-E7B6-4DC7-84CE-F0E8F0081CA7}" type="presOf" srcId="{E0F78255-2C24-4A8F-B106-2FAEE4533937}" destId="{8B7EF051-74B7-4CAE-B7E0-D8A66C3377DE}" srcOrd="0" destOrd="0" presId="urn:microsoft.com/office/officeart/2005/8/layout/cycle2"/>
    <dgm:cxn modelId="{70879590-3E23-41E2-9DEC-76DFEF63814C}" srcId="{AD0A768E-A5AA-442E-8002-341A92A48F9B}" destId="{E0F78255-2C24-4A8F-B106-2FAEE4533937}" srcOrd="0" destOrd="0" parTransId="{FAAA2293-22D0-4B44-97F1-6D591673F44E}" sibTransId="{031AA511-B64F-4AA3-AF79-D6F1AA47402B}"/>
    <dgm:cxn modelId="{5A7CB5F2-D497-4E8B-97CD-90EE62B89BDF}" type="presOf" srcId="{AD0A768E-A5AA-442E-8002-341A92A48F9B}" destId="{DBA6C2B6-5CB8-46FA-A8F2-B5654C5A4680}" srcOrd="0" destOrd="0" presId="urn:microsoft.com/office/officeart/2005/8/layout/cycle2"/>
    <dgm:cxn modelId="{4FC54E6E-80EA-4ECA-B2BD-DD958458CBA4}" type="presParOf" srcId="{DBA6C2B6-5CB8-46FA-A8F2-B5654C5A4680}" destId="{8B7EF051-74B7-4CAE-B7E0-D8A66C3377DE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4608AB-92B2-44AF-A212-96381C010A15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39D4357C-C2E2-4392-B86E-016080D3C263}">
      <dgm:prSet/>
      <dgm:spPr/>
      <dgm:t>
        <a:bodyPr/>
        <a:lstStyle/>
        <a:p>
          <a:pPr rtl="0"/>
          <a:r>
            <a:rPr lang="hu-HU" dirty="0" smtClean="0">
              <a:latin typeface="Batang" pitchFamily="18" charset="-127"/>
              <a:ea typeface="Batang" pitchFamily="18" charset="-127"/>
            </a:rPr>
            <a:t>A következőkben egy szomorú kimenetellel végződő történetet is láthatunk majd…</a:t>
          </a:r>
          <a:endParaRPr lang="hu-HU" dirty="0">
            <a:latin typeface="Batang" pitchFamily="18" charset="-127"/>
            <a:ea typeface="Batang" pitchFamily="18" charset="-127"/>
          </a:endParaRPr>
        </a:p>
      </dgm:t>
    </dgm:pt>
    <dgm:pt modelId="{E55460CD-2C14-4D69-98AF-3793F3ECB368}" type="parTrans" cxnId="{2EB90FE9-9472-43A2-AAD1-991CC942D8A4}">
      <dgm:prSet/>
      <dgm:spPr/>
      <dgm:t>
        <a:bodyPr/>
        <a:lstStyle/>
        <a:p>
          <a:endParaRPr lang="hu-HU"/>
        </a:p>
      </dgm:t>
    </dgm:pt>
    <dgm:pt modelId="{6E1820B6-2920-4ACA-9F38-7E4667A5DD90}" type="sibTrans" cxnId="{2EB90FE9-9472-43A2-AAD1-991CC942D8A4}">
      <dgm:prSet/>
      <dgm:spPr/>
      <dgm:t>
        <a:bodyPr/>
        <a:lstStyle/>
        <a:p>
          <a:endParaRPr lang="hu-HU"/>
        </a:p>
      </dgm:t>
    </dgm:pt>
    <dgm:pt modelId="{30E38EC4-D391-48B0-8850-31B1857C583A}" type="pres">
      <dgm:prSet presAssocID="{BA4608AB-92B2-44AF-A212-96381C010A1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9754115-066A-4D35-B22D-D05C876F88DB}" type="pres">
      <dgm:prSet presAssocID="{39D4357C-C2E2-4392-B86E-016080D3C263}" presName="circ1TxSh" presStyleLbl="vennNode1" presStyleIdx="0" presStyleCnt="1" custScaleX="115385"/>
      <dgm:spPr/>
      <dgm:t>
        <a:bodyPr/>
        <a:lstStyle/>
        <a:p>
          <a:endParaRPr lang="hu-HU"/>
        </a:p>
      </dgm:t>
    </dgm:pt>
  </dgm:ptLst>
  <dgm:cxnLst>
    <dgm:cxn modelId="{2EB90FE9-9472-43A2-AAD1-991CC942D8A4}" srcId="{BA4608AB-92B2-44AF-A212-96381C010A15}" destId="{39D4357C-C2E2-4392-B86E-016080D3C263}" srcOrd="0" destOrd="0" parTransId="{E55460CD-2C14-4D69-98AF-3793F3ECB368}" sibTransId="{6E1820B6-2920-4ACA-9F38-7E4667A5DD90}"/>
    <dgm:cxn modelId="{667E01D5-1261-47BC-B869-35D799FCA04D}" type="presOf" srcId="{39D4357C-C2E2-4392-B86E-016080D3C263}" destId="{E9754115-066A-4D35-B22D-D05C876F88DB}" srcOrd="0" destOrd="0" presId="urn:microsoft.com/office/officeart/2005/8/layout/venn1"/>
    <dgm:cxn modelId="{0A362C6E-F6E7-412B-A0EE-27913E89F617}" type="presOf" srcId="{BA4608AB-92B2-44AF-A212-96381C010A15}" destId="{30E38EC4-D391-48B0-8850-31B1857C583A}" srcOrd="0" destOrd="0" presId="urn:microsoft.com/office/officeart/2005/8/layout/venn1"/>
    <dgm:cxn modelId="{30B4376B-D54B-4A44-A105-4C5D3C58B9C2}" type="presParOf" srcId="{30E38EC4-D391-48B0-8850-31B1857C583A}" destId="{E9754115-066A-4D35-B22D-D05C876F88DB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4816F1-EA32-408A-9BF3-44E84FCD4638}" type="doc">
      <dgm:prSet loTypeId="urn:microsoft.com/office/officeart/2005/8/layout/arrow5" loCatId="relationship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hu-HU"/>
        </a:p>
      </dgm:t>
    </dgm:pt>
    <dgm:pt modelId="{AFBA125F-D612-42FF-B4BC-2A4967F68B84}">
      <dgm:prSet phldrT="[Szöveg]" phldr="1"/>
      <dgm:spPr/>
      <dgm:t>
        <a:bodyPr/>
        <a:lstStyle/>
        <a:p>
          <a:endParaRPr lang="hu-HU" dirty="0">
            <a:solidFill>
              <a:schemeClr val="tx1"/>
            </a:solidFill>
          </a:endParaRPr>
        </a:p>
      </dgm:t>
    </dgm:pt>
    <dgm:pt modelId="{F1C18524-4314-462F-916E-5038E448046C}" type="parTrans" cxnId="{53C7F8C1-FEE3-4C14-AEEC-D97A6F321B67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38E882BF-FCB6-4913-8A39-ADEF9539DDB0}" type="sibTrans" cxnId="{53C7F8C1-FEE3-4C14-AEEC-D97A6F321B67}">
      <dgm:prSet/>
      <dgm:spPr/>
      <dgm:t>
        <a:bodyPr/>
        <a:lstStyle/>
        <a:p>
          <a:endParaRPr lang="hu-HU">
            <a:solidFill>
              <a:schemeClr val="tx1"/>
            </a:solidFill>
          </a:endParaRPr>
        </a:p>
      </dgm:t>
    </dgm:pt>
    <dgm:pt modelId="{FDB96952-8AEA-42CA-8AFB-279A23E03E97}" type="pres">
      <dgm:prSet presAssocID="{844816F1-EA32-408A-9BF3-44E84FCD46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E4538C02-FA4E-430C-817D-9AFDBDDFE4C4}" type="pres">
      <dgm:prSet presAssocID="{AFBA125F-D612-42FF-B4BC-2A4967F68B84}" presName="arrow" presStyleLbl="node1" presStyleIdx="0" presStyleCnt="1" custAng="6703505" custScaleX="10557" custScaleY="21115" custRadScaleRad="93572" custRadScaleInc="-255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3C7F8C1-FEE3-4C14-AEEC-D97A6F321B67}" srcId="{844816F1-EA32-408A-9BF3-44E84FCD4638}" destId="{AFBA125F-D612-42FF-B4BC-2A4967F68B84}" srcOrd="0" destOrd="0" parTransId="{F1C18524-4314-462F-916E-5038E448046C}" sibTransId="{38E882BF-FCB6-4913-8A39-ADEF9539DDB0}"/>
    <dgm:cxn modelId="{A5462FF9-EBA4-4800-AE7F-C4EE7B940B21}" type="presOf" srcId="{844816F1-EA32-408A-9BF3-44E84FCD4638}" destId="{FDB96952-8AEA-42CA-8AFB-279A23E03E97}" srcOrd="0" destOrd="0" presId="urn:microsoft.com/office/officeart/2005/8/layout/arrow5"/>
    <dgm:cxn modelId="{61070C56-4019-45A1-A365-3D369CCD21A1}" type="presOf" srcId="{AFBA125F-D612-42FF-B4BC-2A4967F68B84}" destId="{E4538C02-FA4E-430C-817D-9AFDBDDFE4C4}" srcOrd="0" destOrd="0" presId="urn:microsoft.com/office/officeart/2005/8/layout/arrow5"/>
    <dgm:cxn modelId="{8653670A-5F67-409B-BA67-AA8406C00CA3}" type="presParOf" srcId="{FDB96952-8AEA-42CA-8AFB-279A23E03E97}" destId="{E4538C02-FA4E-430C-817D-9AFDBDDFE4C4}" srcOrd="0" destOrd="0" presId="urn:microsoft.com/office/officeart/2005/8/layout/arrow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F9A489-1754-423E-9C0E-4409F65BE44A}" type="doc">
      <dgm:prSet loTypeId="urn:microsoft.com/office/officeart/2005/8/layout/gear1" loCatId="process" qsTypeId="urn:microsoft.com/office/officeart/2005/8/quickstyle/simple2" qsCatId="simple" csTypeId="urn:microsoft.com/office/officeart/2005/8/colors/colorful3" csCatId="colorful" phldr="1"/>
      <dgm:spPr/>
    </dgm:pt>
    <dgm:pt modelId="{D2F9E507-9DCF-41CE-9D5F-47CE1F8345EB}">
      <dgm:prSet phldrT="[Szöveg]" custT="1"/>
      <dgm:spPr/>
      <dgm:t>
        <a:bodyPr/>
        <a:lstStyle/>
        <a:p>
          <a:r>
            <a:rPr lang="hu-HU" sz="2000" dirty="0" smtClean="0">
              <a:latin typeface="Batang" pitchFamily="18" charset="-127"/>
              <a:ea typeface="Batang" pitchFamily="18" charset="-127"/>
            </a:rPr>
            <a:t>Több helyen nézzünk utána a kívánt információnak, mert az internet nem feltétlenül biztonságos ilyen szempontból!</a:t>
          </a:r>
          <a:endParaRPr lang="hu-HU" sz="2000" dirty="0">
            <a:latin typeface="Batang" pitchFamily="18" charset="-127"/>
            <a:ea typeface="Batang" pitchFamily="18" charset="-127"/>
          </a:endParaRPr>
        </a:p>
      </dgm:t>
    </dgm:pt>
    <dgm:pt modelId="{E52E6263-4893-4C91-B5AD-467DB4117C81}" type="parTrans" cxnId="{620E055C-E11C-48F1-AD94-E5A1728BA3FE}">
      <dgm:prSet/>
      <dgm:spPr/>
      <dgm:t>
        <a:bodyPr/>
        <a:lstStyle/>
        <a:p>
          <a:endParaRPr lang="hu-HU"/>
        </a:p>
      </dgm:t>
    </dgm:pt>
    <dgm:pt modelId="{1F80DC49-CEAA-4E52-BB6F-5F6721446A3A}" type="sibTrans" cxnId="{620E055C-E11C-48F1-AD94-E5A1728BA3FE}">
      <dgm:prSet/>
      <dgm:spPr/>
      <dgm:t>
        <a:bodyPr/>
        <a:lstStyle/>
        <a:p>
          <a:endParaRPr lang="hu-HU"/>
        </a:p>
      </dgm:t>
    </dgm:pt>
    <dgm:pt modelId="{563F006D-2691-46C9-8C56-9AC1E8B4572F}">
      <dgm:prSet phldrT="[Szöveg]"/>
      <dgm:spPr/>
      <dgm:t>
        <a:bodyPr/>
        <a:lstStyle/>
        <a:p>
          <a:r>
            <a:rPr lang="hu-HU" dirty="0" smtClean="0">
              <a:latin typeface="Batang" pitchFamily="18" charset="-127"/>
              <a:ea typeface="Batang" pitchFamily="18" charset="-127"/>
            </a:rPr>
            <a:t>Sok helyen megjelennek nem kívánatos ablakok, NE menjünk rájuk!</a:t>
          </a:r>
          <a:endParaRPr lang="hu-HU" dirty="0">
            <a:latin typeface="Batang" pitchFamily="18" charset="-127"/>
            <a:ea typeface="Batang" pitchFamily="18" charset="-127"/>
          </a:endParaRPr>
        </a:p>
      </dgm:t>
    </dgm:pt>
    <dgm:pt modelId="{4CF1A4C0-EBF2-42B4-8037-01EDAF1AEF20}" type="parTrans" cxnId="{673C28B1-ED57-4D65-BEDD-FAC4EBDA68BB}">
      <dgm:prSet/>
      <dgm:spPr/>
      <dgm:t>
        <a:bodyPr/>
        <a:lstStyle/>
        <a:p>
          <a:endParaRPr lang="hu-HU"/>
        </a:p>
      </dgm:t>
    </dgm:pt>
    <dgm:pt modelId="{DA725C4C-2EF1-4DDF-8AD8-CD9B2F11451C}" type="sibTrans" cxnId="{673C28B1-ED57-4D65-BEDD-FAC4EBDA68BB}">
      <dgm:prSet/>
      <dgm:spPr/>
      <dgm:t>
        <a:bodyPr/>
        <a:lstStyle/>
        <a:p>
          <a:endParaRPr lang="hu-HU"/>
        </a:p>
      </dgm:t>
    </dgm:pt>
    <dgm:pt modelId="{AE2C09E4-B1D2-4D86-BF99-C4E521EDF1A3}">
      <dgm:prSet phldrT="[Szöveg]" custT="1"/>
      <dgm:spPr/>
      <dgm:t>
        <a:bodyPr/>
        <a:lstStyle/>
        <a:p>
          <a:r>
            <a:rPr lang="hu-HU" sz="1400" dirty="0" smtClean="0">
              <a:latin typeface="Batang" pitchFamily="18" charset="-127"/>
              <a:ea typeface="Batang" pitchFamily="18" charset="-127"/>
            </a:rPr>
            <a:t>NE hagyjuk magunkat eltéríteni!</a:t>
          </a:r>
          <a:endParaRPr lang="hu-HU" sz="1400" dirty="0">
            <a:latin typeface="Batang" pitchFamily="18" charset="-127"/>
            <a:ea typeface="Batang" pitchFamily="18" charset="-127"/>
          </a:endParaRPr>
        </a:p>
      </dgm:t>
    </dgm:pt>
    <dgm:pt modelId="{22C3ECAA-CCF6-4B6B-9465-AED62FC456A3}" type="parTrans" cxnId="{56D8D405-E27F-437A-83B4-33362DCE4151}">
      <dgm:prSet/>
      <dgm:spPr/>
      <dgm:t>
        <a:bodyPr/>
        <a:lstStyle/>
        <a:p>
          <a:endParaRPr lang="hu-HU"/>
        </a:p>
      </dgm:t>
    </dgm:pt>
    <dgm:pt modelId="{3AE87654-D623-4D99-BA9C-7C37637F862E}" type="sibTrans" cxnId="{56D8D405-E27F-437A-83B4-33362DCE4151}">
      <dgm:prSet/>
      <dgm:spPr/>
      <dgm:t>
        <a:bodyPr/>
        <a:lstStyle/>
        <a:p>
          <a:endParaRPr lang="hu-HU"/>
        </a:p>
      </dgm:t>
    </dgm:pt>
    <dgm:pt modelId="{D936B14E-A537-40DB-B369-99C8B35383C3}" type="pres">
      <dgm:prSet presAssocID="{77F9A489-1754-423E-9C0E-4409F65BE44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EA432EA-E107-4F32-8E79-FAC57121DF39}" type="pres">
      <dgm:prSet presAssocID="{D2F9E507-9DCF-41CE-9D5F-47CE1F8345EB}" presName="gear1" presStyleLbl="node1" presStyleIdx="0" presStyleCnt="3" custScaleX="200148" custScaleY="181818" custLinFactNeighborX="30581" custLinFactNeighborY="-92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137D39-8660-41EB-8AF5-54303D91495D}" type="pres">
      <dgm:prSet presAssocID="{D2F9E507-9DCF-41CE-9D5F-47CE1F8345EB}" presName="gear1srcNode" presStyleLbl="node1" presStyleIdx="0" presStyleCnt="3"/>
      <dgm:spPr/>
      <dgm:t>
        <a:bodyPr/>
        <a:lstStyle/>
        <a:p>
          <a:endParaRPr lang="hu-HU"/>
        </a:p>
      </dgm:t>
    </dgm:pt>
    <dgm:pt modelId="{C8D93E96-D561-4451-8124-328C3BB40CA3}" type="pres">
      <dgm:prSet presAssocID="{D2F9E507-9DCF-41CE-9D5F-47CE1F8345EB}" presName="gear1dstNode" presStyleLbl="node1" presStyleIdx="0" presStyleCnt="3"/>
      <dgm:spPr/>
      <dgm:t>
        <a:bodyPr/>
        <a:lstStyle/>
        <a:p>
          <a:endParaRPr lang="hu-HU"/>
        </a:p>
      </dgm:t>
    </dgm:pt>
    <dgm:pt modelId="{F2D0F87B-0798-489F-8384-1D4D792B7B2B}" type="pres">
      <dgm:prSet presAssocID="{563F006D-2691-46C9-8C56-9AC1E8B4572F}" presName="gear2" presStyleLbl="node1" presStyleIdx="1" presStyleCnt="3" custScaleX="166952" custScaleY="153089" custLinFactNeighborX="-75683" custLinFactNeighborY="279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4042E42-724B-41E1-8C02-DF1664700B9A}" type="pres">
      <dgm:prSet presAssocID="{563F006D-2691-46C9-8C56-9AC1E8B4572F}" presName="gear2srcNode" presStyleLbl="node1" presStyleIdx="1" presStyleCnt="3"/>
      <dgm:spPr/>
      <dgm:t>
        <a:bodyPr/>
        <a:lstStyle/>
        <a:p>
          <a:endParaRPr lang="hu-HU"/>
        </a:p>
      </dgm:t>
    </dgm:pt>
    <dgm:pt modelId="{F39727C4-3A80-4CE2-9C53-D0E28F4C0FE1}" type="pres">
      <dgm:prSet presAssocID="{563F006D-2691-46C9-8C56-9AC1E8B4572F}" presName="gear2dstNode" presStyleLbl="node1" presStyleIdx="1" presStyleCnt="3"/>
      <dgm:spPr/>
      <dgm:t>
        <a:bodyPr/>
        <a:lstStyle/>
        <a:p>
          <a:endParaRPr lang="hu-HU"/>
        </a:p>
      </dgm:t>
    </dgm:pt>
    <dgm:pt modelId="{DC8A76C1-5BD5-49C8-A911-7647AD9E1360}" type="pres">
      <dgm:prSet presAssocID="{AE2C09E4-B1D2-4D86-BF99-C4E521EDF1A3}" presName="gear3" presStyleLbl="node1" presStyleIdx="2" presStyleCnt="3" custLinFactNeighborX="-11480" custLinFactNeighborY="5127"/>
      <dgm:spPr/>
      <dgm:t>
        <a:bodyPr/>
        <a:lstStyle/>
        <a:p>
          <a:endParaRPr lang="hu-HU"/>
        </a:p>
      </dgm:t>
    </dgm:pt>
    <dgm:pt modelId="{5E1B8BE0-3495-4BA5-9165-EB5A07EDFA3F}" type="pres">
      <dgm:prSet presAssocID="{AE2C09E4-B1D2-4D86-BF99-C4E521EDF1A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E340DF-F1A2-435B-9BAC-33B759AC52ED}" type="pres">
      <dgm:prSet presAssocID="{AE2C09E4-B1D2-4D86-BF99-C4E521EDF1A3}" presName="gear3srcNode" presStyleLbl="node1" presStyleIdx="2" presStyleCnt="3"/>
      <dgm:spPr/>
      <dgm:t>
        <a:bodyPr/>
        <a:lstStyle/>
        <a:p>
          <a:endParaRPr lang="hu-HU"/>
        </a:p>
      </dgm:t>
    </dgm:pt>
    <dgm:pt modelId="{4D9F0800-C693-4C5E-BB8D-8293A93B2B74}" type="pres">
      <dgm:prSet presAssocID="{AE2C09E4-B1D2-4D86-BF99-C4E521EDF1A3}" presName="gear3dstNode" presStyleLbl="node1" presStyleIdx="2" presStyleCnt="3"/>
      <dgm:spPr/>
      <dgm:t>
        <a:bodyPr/>
        <a:lstStyle/>
        <a:p>
          <a:endParaRPr lang="hu-HU"/>
        </a:p>
      </dgm:t>
    </dgm:pt>
    <dgm:pt modelId="{30903DCF-580B-41B1-9A32-A134601CC2C1}" type="pres">
      <dgm:prSet presAssocID="{1F80DC49-CEAA-4E52-BB6F-5F6721446A3A}" presName="connector1" presStyleLbl="sibTrans2D1" presStyleIdx="0" presStyleCnt="3" custLinFactNeighborX="70729" custLinFactNeighborY="-11211"/>
      <dgm:spPr/>
      <dgm:t>
        <a:bodyPr/>
        <a:lstStyle/>
        <a:p>
          <a:endParaRPr lang="hu-HU"/>
        </a:p>
      </dgm:t>
    </dgm:pt>
    <dgm:pt modelId="{280DD697-2788-43FC-A800-6655BD1C549F}" type="pres">
      <dgm:prSet presAssocID="{DA725C4C-2EF1-4DDF-8AD8-CD9B2F11451C}" presName="connector2" presStyleLbl="sibTrans2D1" presStyleIdx="1" presStyleCnt="3" custLinFactNeighborX="-68078" custLinFactNeighborY="-1297"/>
      <dgm:spPr/>
      <dgm:t>
        <a:bodyPr/>
        <a:lstStyle/>
        <a:p>
          <a:endParaRPr lang="hu-HU"/>
        </a:p>
      </dgm:t>
    </dgm:pt>
    <dgm:pt modelId="{9F5BFE2F-2518-48D6-99E3-F5C9C542F9F7}" type="pres">
      <dgm:prSet presAssocID="{3AE87654-D623-4D99-BA9C-7C37637F862E}" presName="connector3" presStyleLbl="sibTrans2D1" presStyleIdx="2" presStyleCnt="3" custLinFactNeighborX="-10925" custLinFactNeighborY="3730"/>
      <dgm:spPr/>
      <dgm:t>
        <a:bodyPr/>
        <a:lstStyle/>
        <a:p>
          <a:endParaRPr lang="hu-HU"/>
        </a:p>
      </dgm:t>
    </dgm:pt>
  </dgm:ptLst>
  <dgm:cxnLst>
    <dgm:cxn modelId="{8859B852-107B-4B37-8C32-FC56CFCC9C98}" type="presOf" srcId="{563F006D-2691-46C9-8C56-9AC1E8B4572F}" destId="{74042E42-724B-41E1-8C02-DF1664700B9A}" srcOrd="1" destOrd="0" presId="urn:microsoft.com/office/officeart/2005/8/layout/gear1"/>
    <dgm:cxn modelId="{3CC26F0F-5BBD-4C6A-9773-B1882E76AC7F}" type="presOf" srcId="{AE2C09E4-B1D2-4D86-BF99-C4E521EDF1A3}" destId="{5E1B8BE0-3495-4BA5-9165-EB5A07EDFA3F}" srcOrd="1" destOrd="0" presId="urn:microsoft.com/office/officeart/2005/8/layout/gear1"/>
    <dgm:cxn modelId="{720017CE-3234-4B41-BA2B-9A4F153DE4E1}" type="presOf" srcId="{AE2C09E4-B1D2-4D86-BF99-C4E521EDF1A3}" destId="{4D9F0800-C693-4C5E-BB8D-8293A93B2B74}" srcOrd="3" destOrd="0" presId="urn:microsoft.com/office/officeart/2005/8/layout/gear1"/>
    <dgm:cxn modelId="{6E0ABCF5-9441-46F4-9418-BB0FB5CE1F96}" type="presOf" srcId="{D2F9E507-9DCF-41CE-9D5F-47CE1F8345EB}" destId="{EEA432EA-E107-4F32-8E79-FAC57121DF39}" srcOrd="0" destOrd="0" presId="urn:microsoft.com/office/officeart/2005/8/layout/gear1"/>
    <dgm:cxn modelId="{643576A7-8269-4E93-ABCF-E4EDB9027A43}" type="presOf" srcId="{563F006D-2691-46C9-8C56-9AC1E8B4572F}" destId="{F2D0F87B-0798-489F-8384-1D4D792B7B2B}" srcOrd="0" destOrd="0" presId="urn:microsoft.com/office/officeart/2005/8/layout/gear1"/>
    <dgm:cxn modelId="{56D8D405-E27F-437A-83B4-33362DCE4151}" srcId="{77F9A489-1754-423E-9C0E-4409F65BE44A}" destId="{AE2C09E4-B1D2-4D86-BF99-C4E521EDF1A3}" srcOrd="2" destOrd="0" parTransId="{22C3ECAA-CCF6-4B6B-9465-AED62FC456A3}" sibTransId="{3AE87654-D623-4D99-BA9C-7C37637F862E}"/>
    <dgm:cxn modelId="{D6F8E529-39E2-4763-9AF0-58D97AC15664}" type="presOf" srcId="{AE2C09E4-B1D2-4D86-BF99-C4E521EDF1A3}" destId="{D4E340DF-F1A2-435B-9BAC-33B759AC52ED}" srcOrd="2" destOrd="0" presId="urn:microsoft.com/office/officeart/2005/8/layout/gear1"/>
    <dgm:cxn modelId="{C881034E-74FA-4C11-8E22-B344C25DD359}" type="presOf" srcId="{77F9A489-1754-423E-9C0E-4409F65BE44A}" destId="{D936B14E-A537-40DB-B369-99C8B35383C3}" srcOrd="0" destOrd="0" presId="urn:microsoft.com/office/officeart/2005/8/layout/gear1"/>
    <dgm:cxn modelId="{AE1400C2-2716-4770-A114-FC4CF62E30EA}" type="presOf" srcId="{D2F9E507-9DCF-41CE-9D5F-47CE1F8345EB}" destId="{88137D39-8660-41EB-8AF5-54303D91495D}" srcOrd="1" destOrd="0" presId="urn:microsoft.com/office/officeart/2005/8/layout/gear1"/>
    <dgm:cxn modelId="{3B824610-E966-4372-8334-BFA99B0CD817}" type="presOf" srcId="{DA725C4C-2EF1-4DDF-8AD8-CD9B2F11451C}" destId="{280DD697-2788-43FC-A800-6655BD1C549F}" srcOrd="0" destOrd="0" presId="urn:microsoft.com/office/officeart/2005/8/layout/gear1"/>
    <dgm:cxn modelId="{7512B643-CF7A-47E6-A810-A577C7047AB8}" type="presOf" srcId="{563F006D-2691-46C9-8C56-9AC1E8B4572F}" destId="{F39727C4-3A80-4CE2-9C53-D0E28F4C0FE1}" srcOrd="2" destOrd="0" presId="urn:microsoft.com/office/officeart/2005/8/layout/gear1"/>
    <dgm:cxn modelId="{54057718-6759-4F6A-B912-B482DF3D3B9C}" type="presOf" srcId="{1F80DC49-CEAA-4E52-BB6F-5F6721446A3A}" destId="{30903DCF-580B-41B1-9A32-A134601CC2C1}" srcOrd="0" destOrd="0" presId="urn:microsoft.com/office/officeart/2005/8/layout/gear1"/>
    <dgm:cxn modelId="{23911463-7338-406A-9B24-ED8C3D37948D}" type="presOf" srcId="{AE2C09E4-B1D2-4D86-BF99-C4E521EDF1A3}" destId="{DC8A76C1-5BD5-49C8-A911-7647AD9E1360}" srcOrd="0" destOrd="0" presId="urn:microsoft.com/office/officeart/2005/8/layout/gear1"/>
    <dgm:cxn modelId="{673C28B1-ED57-4D65-BEDD-FAC4EBDA68BB}" srcId="{77F9A489-1754-423E-9C0E-4409F65BE44A}" destId="{563F006D-2691-46C9-8C56-9AC1E8B4572F}" srcOrd="1" destOrd="0" parTransId="{4CF1A4C0-EBF2-42B4-8037-01EDAF1AEF20}" sibTransId="{DA725C4C-2EF1-4DDF-8AD8-CD9B2F11451C}"/>
    <dgm:cxn modelId="{AD87F9D2-61FE-463E-A0D9-AF9526C8C7BE}" type="presOf" srcId="{D2F9E507-9DCF-41CE-9D5F-47CE1F8345EB}" destId="{C8D93E96-D561-4451-8124-328C3BB40CA3}" srcOrd="2" destOrd="0" presId="urn:microsoft.com/office/officeart/2005/8/layout/gear1"/>
    <dgm:cxn modelId="{620E055C-E11C-48F1-AD94-E5A1728BA3FE}" srcId="{77F9A489-1754-423E-9C0E-4409F65BE44A}" destId="{D2F9E507-9DCF-41CE-9D5F-47CE1F8345EB}" srcOrd="0" destOrd="0" parTransId="{E52E6263-4893-4C91-B5AD-467DB4117C81}" sibTransId="{1F80DC49-CEAA-4E52-BB6F-5F6721446A3A}"/>
    <dgm:cxn modelId="{57207AAC-104A-4C87-B864-C58E3F9FB668}" type="presOf" srcId="{3AE87654-D623-4D99-BA9C-7C37637F862E}" destId="{9F5BFE2F-2518-48D6-99E3-F5C9C542F9F7}" srcOrd="0" destOrd="0" presId="urn:microsoft.com/office/officeart/2005/8/layout/gear1"/>
    <dgm:cxn modelId="{18CF06B2-54A0-4D85-BC21-6E7871A12CDC}" type="presParOf" srcId="{D936B14E-A537-40DB-B369-99C8B35383C3}" destId="{EEA432EA-E107-4F32-8E79-FAC57121DF39}" srcOrd="0" destOrd="0" presId="urn:microsoft.com/office/officeart/2005/8/layout/gear1"/>
    <dgm:cxn modelId="{364F7A98-2E3A-497C-9A1C-4435D9036E2C}" type="presParOf" srcId="{D936B14E-A537-40DB-B369-99C8B35383C3}" destId="{88137D39-8660-41EB-8AF5-54303D91495D}" srcOrd="1" destOrd="0" presId="urn:microsoft.com/office/officeart/2005/8/layout/gear1"/>
    <dgm:cxn modelId="{0C46F448-ABA6-47B8-8986-17B4E9E110B5}" type="presParOf" srcId="{D936B14E-A537-40DB-B369-99C8B35383C3}" destId="{C8D93E96-D561-4451-8124-328C3BB40CA3}" srcOrd="2" destOrd="0" presId="urn:microsoft.com/office/officeart/2005/8/layout/gear1"/>
    <dgm:cxn modelId="{AA3D9A0B-65CA-4C22-B9B0-5EE51511FBAF}" type="presParOf" srcId="{D936B14E-A537-40DB-B369-99C8B35383C3}" destId="{F2D0F87B-0798-489F-8384-1D4D792B7B2B}" srcOrd="3" destOrd="0" presId="urn:microsoft.com/office/officeart/2005/8/layout/gear1"/>
    <dgm:cxn modelId="{17133B7E-0AFE-45EA-95B8-A313FC0AC038}" type="presParOf" srcId="{D936B14E-A537-40DB-B369-99C8B35383C3}" destId="{74042E42-724B-41E1-8C02-DF1664700B9A}" srcOrd="4" destOrd="0" presId="urn:microsoft.com/office/officeart/2005/8/layout/gear1"/>
    <dgm:cxn modelId="{BADA2504-6B4D-4AD3-9DC1-7021AD78B13A}" type="presParOf" srcId="{D936B14E-A537-40DB-B369-99C8B35383C3}" destId="{F39727C4-3A80-4CE2-9C53-D0E28F4C0FE1}" srcOrd="5" destOrd="0" presId="urn:microsoft.com/office/officeart/2005/8/layout/gear1"/>
    <dgm:cxn modelId="{540A167C-11ED-401B-A91B-3301C1AC04C9}" type="presParOf" srcId="{D936B14E-A537-40DB-B369-99C8B35383C3}" destId="{DC8A76C1-5BD5-49C8-A911-7647AD9E1360}" srcOrd="6" destOrd="0" presId="urn:microsoft.com/office/officeart/2005/8/layout/gear1"/>
    <dgm:cxn modelId="{ABABEB35-E8C2-4D9D-B453-76CDE3D32A43}" type="presParOf" srcId="{D936B14E-A537-40DB-B369-99C8B35383C3}" destId="{5E1B8BE0-3495-4BA5-9165-EB5A07EDFA3F}" srcOrd="7" destOrd="0" presId="urn:microsoft.com/office/officeart/2005/8/layout/gear1"/>
    <dgm:cxn modelId="{37F5C848-3ADB-45CA-9D89-D71207494F93}" type="presParOf" srcId="{D936B14E-A537-40DB-B369-99C8B35383C3}" destId="{D4E340DF-F1A2-435B-9BAC-33B759AC52ED}" srcOrd="8" destOrd="0" presId="urn:microsoft.com/office/officeart/2005/8/layout/gear1"/>
    <dgm:cxn modelId="{942FC5D8-53CF-48B6-B957-22CF13C7C0F0}" type="presParOf" srcId="{D936B14E-A537-40DB-B369-99C8B35383C3}" destId="{4D9F0800-C693-4C5E-BB8D-8293A93B2B74}" srcOrd="9" destOrd="0" presId="urn:microsoft.com/office/officeart/2005/8/layout/gear1"/>
    <dgm:cxn modelId="{1400207B-0664-46E8-80B8-49061BB12FB1}" type="presParOf" srcId="{D936B14E-A537-40DB-B369-99C8B35383C3}" destId="{30903DCF-580B-41B1-9A32-A134601CC2C1}" srcOrd="10" destOrd="0" presId="urn:microsoft.com/office/officeart/2005/8/layout/gear1"/>
    <dgm:cxn modelId="{7981CBF0-234D-4CFC-872E-C7A545E91831}" type="presParOf" srcId="{D936B14E-A537-40DB-B369-99C8B35383C3}" destId="{280DD697-2788-43FC-A800-6655BD1C549F}" srcOrd="11" destOrd="0" presId="urn:microsoft.com/office/officeart/2005/8/layout/gear1"/>
    <dgm:cxn modelId="{A6F85BCF-18C4-4003-B410-D24611B6E170}" type="presParOf" srcId="{D936B14E-A537-40DB-B369-99C8B35383C3}" destId="{9F5BFE2F-2518-48D6-99E3-F5C9C542F9F7}" srcOrd="12" destOrd="0" presId="urn:microsoft.com/office/officeart/2005/8/layout/gear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1A319-D192-47EE-91FF-B899F840258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C12E1F7F-D4A0-40DC-85B5-21CBC0389AAA}">
      <dgm:prSet phldrT="[Szöveg]"/>
      <dgm:spPr/>
      <dgm:t>
        <a:bodyPr/>
        <a:lstStyle/>
        <a:p>
          <a:r>
            <a:rPr lang="hu-HU" dirty="0" smtClean="0">
              <a:latin typeface="Baskerville Old Face" pitchFamily="18" charset="0"/>
            </a:rPr>
            <a:t>Szöveg</a:t>
          </a:r>
          <a:endParaRPr lang="hu-HU" dirty="0">
            <a:latin typeface="Baskerville Old Face" pitchFamily="18" charset="0"/>
          </a:endParaRPr>
        </a:p>
      </dgm:t>
    </dgm:pt>
    <dgm:pt modelId="{6AAE8380-DE0A-49AD-A4FD-524B0765F184}" type="parTrans" cxnId="{CB2B559E-ADAF-492C-A725-456514A296BE}">
      <dgm:prSet/>
      <dgm:spPr/>
      <dgm:t>
        <a:bodyPr/>
        <a:lstStyle/>
        <a:p>
          <a:endParaRPr lang="hu-HU"/>
        </a:p>
      </dgm:t>
    </dgm:pt>
    <dgm:pt modelId="{8C795CA4-CBD4-430F-8635-57CA37FDBF84}" type="sibTrans" cxnId="{CB2B559E-ADAF-492C-A725-456514A296BE}">
      <dgm:prSet/>
      <dgm:spPr/>
      <dgm:t>
        <a:bodyPr/>
        <a:lstStyle/>
        <a:p>
          <a:endParaRPr lang="hu-HU"/>
        </a:p>
      </dgm:t>
    </dgm:pt>
    <dgm:pt modelId="{133221AF-36B5-4610-B874-24A9AD37FBA1}">
      <dgm:prSet phldrT="[Szöveg]"/>
      <dgm:spPr/>
      <dgm:t>
        <a:bodyPr/>
        <a:lstStyle/>
        <a:p>
          <a:r>
            <a:rPr lang="hu-HU" dirty="0" smtClean="0">
              <a:latin typeface="Baskerville Old Face" pitchFamily="18" charset="0"/>
            </a:rPr>
            <a:t>Képek (I.)</a:t>
          </a:r>
          <a:endParaRPr lang="hu-HU" dirty="0">
            <a:latin typeface="Baskerville Old Face" pitchFamily="18" charset="0"/>
          </a:endParaRPr>
        </a:p>
      </dgm:t>
    </dgm:pt>
    <dgm:pt modelId="{12DE6B4E-89CB-4BB8-8EBA-86CA23765F38}" type="parTrans" cxnId="{47CFD73C-CCDF-4949-8136-12448C4C8A92}">
      <dgm:prSet/>
      <dgm:spPr/>
      <dgm:t>
        <a:bodyPr/>
        <a:lstStyle/>
        <a:p>
          <a:endParaRPr lang="hu-HU"/>
        </a:p>
      </dgm:t>
    </dgm:pt>
    <dgm:pt modelId="{D4FD3ED0-32C6-471F-81B5-72A8FB15D509}" type="sibTrans" cxnId="{47CFD73C-CCDF-4949-8136-12448C4C8A92}">
      <dgm:prSet/>
      <dgm:spPr/>
      <dgm:t>
        <a:bodyPr/>
        <a:lstStyle/>
        <a:p>
          <a:endParaRPr lang="hu-HU"/>
        </a:p>
      </dgm:t>
    </dgm:pt>
    <dgm:pt modelId="{2E71097D-EE7A-4D23-BBDE-229373494853}">
      <dgm:prSet phldrT="[Szöveg]" custT="1"/>
      <dgm:spPr/>
      <dgm:t>
        <a:bodyPr/>
        <a:lstStyle/>
        <a:p>
          <a:r>
            <a:rPr lang="hu-HU" sz="2800" dirty="0" smtClean="0">
              <a:latin typeface="Baskerville Old Face" pitchFamily="18" charset="0"/>
            </a:rPr>
            <a:t>Képek (II.)</a:t>
          </a: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1"/>
            </a:rPr>
            <a:t>http://upload.wikimedia.org/wikipedia/commons/a/a0/Animations-At.gif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2"/>
            </a:rPr>
            <a:t>http://upload.wikimedia.org/wikipedia/commons/d/d6/Address-book.svg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3"/>
            </a:rPr>
            <a:t>http://upload.wikimedia.org/wikipedia/commons/6/61/Ad-tech_London_2010_%285%29.JPG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4"/>
            </a:rPr>
            <a:t>http://upload.wikimedia.org/wikipedia/commons/c/cc/Korean.culture-cellphone-01.jpg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5"/>
            </a:rPr>
            <a:t>http://upload.wikimedia.org/wikipedia/commons/3/3e/Faroese_stamps_631.jpg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6"/>
            </a:rPr>
            <a:t>http://commons.wikimedia.org/wiki/File:Seiyu.png#file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7"/>
            </a:rPr>
            <a:t>http://upload.wikimedia.org/wikipedia/commons/8/8d/Download_alt_font_awesome.svg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8"/>
            </a:rPr>
            <a:t>http://upload.wikimedia.org/wikipedia/commons/9/92/Gnome-document-save.svg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9"/>
            </a:rPr>
            <a:t>http://upload.wikimedia.org/wikipedia/commons/2/22/Police_Investigation.jpg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10"/>
            </a:rPr>
            <a:t>http://upload.wikimedia.org/wikipedia/commons/4/4f/Document-open.svg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11"/>
            </a:rPr>
            <a:t>http://upload.wikimedia.org/wikipedia/commons/f/ff/Cat_on_laptop_-_Just_Browsing.jpg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12"/>
            </a:rPr>
            <a:t>http://upload.wikimedia.org/wikipedia/commons/1/1b/Gnu_meditate_levitate.jpg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13"/>
            </a:rPr>
            <a:t>http://upload.wikimedia.org/wikipedia/commons/6/6f/Kopfschuettel.gif</a:t>
          </a:r>
          <a:endParaRPr lang="hu-HU" sz="800" dirty="0" smtClean="0">
            <a:latin typeface="Baskerville Old Face" pitchFamily="18" charset="0"/>
          </a:endParaRPr>
        </a:p>
        <a:p>
          <a:r>
            <a:rPr lang="hu-HU" sz="800" dirty="0" smtClean="0">
              <a:latin typeface="Baskerville Old Face" pitchFamily="18" charset="0"/>
              <a:hlinkClick xmlns:r="http://schemas.openxmlformats.org/officeDocument/2006/relationships" r:id="rId14"/>
            </a:rPr>
            <a:t>http://upload.wikimedia.org/wikipedia/commons/thumb/8/8a/Smile.svg/2000px-Smile.svg.png?uselang=hu</a:t>
          </a:r>
          <a:endParaRPr lang="hu-HU" sz="800" dirty="0" smtClean="0">
            <a:latin typeface="Baskerville Old Face" pitchFamily="18" charset="0"/>
          </a:endParaRPr>
        </a:p>
        <a:p>
          <a:endParaRPr lang="hu-HU" sz="800" dirty="0">
            <a:latin typeface="Baskerville Old Face" pitchFamily="18" charset="0"/>
          </a:endParaRPr>
        </a:p>
      </dgm:t>
    </dgm:pt>
    <dgm:pt modelId="{7A5322A9-FB41-4E95-9AA0-92CB1CD45128}" type="parTrans" cxnId="{087C0013-3BD0-4850-8ECF-B2AD25B52225}">
      <dgm:prSet/>
      <dgm:spPr/>
      <dgm:t>
        <a:bodyPr/>
        <a:lstStyle/>
        <a:p>
          <a:endParaRPr lang="hu-HU"/>
        </a:p>
      </dgm:t>
    </dgm:pt>
    <dgm:pt modelId="{260980D8-953F-493E-96E8-BD3E7AD4C8CF}" type="sibTrans" cxnId="{087C0013-3BD0-4850-8ECF-B2AD25B52225}">
      <dgm:prSet/>
      <dgm:spPr/>
      <dgm:t>
        <a:bodyPr/>
        <a:lstStyle/>
        <a:p>
          <a:endParaRPr lang="hu-HU"/>
        </a:p>
      </dgm:t>
    </dgm:pt>
    <dgm:pt modelId="{12255485-0E68-45FD-A71F-80C41D1CA749}" type="pres">
      <dgm:prSet presAssocID="{F491A319-D192-47EE-91FF-B899F840258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F89A1EF-5B7C-4DF4-9EEF-28DFF83017C8}" type="pres">
      <dgm:prSet presAssocID="{C12E1F7F-D4A0-40DC-85B5-21CBC0389A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56B0120-99AB-436C-BE4F-84BCC0C690AD}" type="pres">
      <dgm:prSet presAssocID="{8C795CA4-CBD4-430F-8635-57CA37FDBF84}" presName="sibTrans" presStyleCnt="0"/>
      <dgm:spPr/>
    </dgm:pt>
    <dgm:pt modelId="{5FD1D4E4-6D28-4BE0-B8D4-D04BF9A16222}" type="pres">
      <dgm:prSet presAssocID="{133221AF-36B5-4610-B874-24A9AD37FB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DD74285-9A96-4512-92D4-FDA602A1784E}" type="pres">
      <dgm:prSet presAssocID="{D4FD3ED0-32C6-471F-81B5-72A8FB15D509}" presName="sibTrans" presStyleCnt="0"/>
      <dgm:spPr/>
    </dgm:pt>
    <dgm:pt modelId="{943B3C56-131D-451E-A513-04EF8A301BCF}" type="pres">
      <dgm:prSet presAssocID="{2E71097D-EE7A-4D23-BBDE-229373494853}" presName="node" presStyleLbl="node1" presStyleIdx="2" presStyleCnt="3" custScaleX="483610" custLinFactNeighborX="43282" custLinFactNeighborY="78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7CFD73C-CCDF-4949-8136-12448C4C8A92}" srcId="{F491A319-D192-47EE-91FF-B899F840258B}" destId="{133221AF-36B5-4610-B874-24A9AD37FBA1}" srcOrd="1" destOrd="0" parTransId="{12DE6B4E-89CB-4BB8-8EBA-86CA23765F38}" sibTransId="{D4FD3ED0-32C6-471F-81B5-72A8FB15D509}"/>
    <dgm:cxn modelId="{CB2B559E-ADAF-492C-A725-456514A296BE}" srcId="{F491A319-D192-47EE-91FF-B899F840258B}" destId="{C12E1F7F-D4A0-40DC-85B5-21CBC0389AAA}" srcOrd="0" destOrd="0" parTransId="{6AAE8380-DE0A-49AD-A4FD-524B0765F184}" sibTransId="{8C795CA4-CBD4-430F-8635-57CA37FDBF84}"/>
    <dgm:cxn modelId="{B76A0B3B-6B38-4D85-BA54-AFF0F8E8692B}" type="presOf" srcId="{F491A319-D192-47EE-91FF-B899F840258B}" destId="{12255485-0E68-45FD-A71F-80C41D1CA749}" srcOrd="0" destOrd="0" presId="urn:microsoft.com/office/officeart/2005/8/layout/hList6"/>
    <dgm:cxn modelId="{838403DB-3AE3-4421-A271-6C88349C0520}" type="presOf" srcId="{2E71097D-EE7A-4D23-BBDE-229373494853}" destId="{943B3C56-131D-451E-A513-04EF8A301BCF}" srcOrd="0" destOrd="0" presId="urn:microsoft.com/office/officeart/2005/8/layout/hList6"/>
    <dgm:cxn modelId="{2DC00FC2-713B-452D-991F-D176C54A1684}" type="presOf" srcId="{133221AF-36B5-4610-B874-24A9AD37FBA1}" destId="{5FD1D4E4-6D28-4BE0-B8D4-D04BF9A16222}" srcOrd="0" destOrd="0" presId="urn:microsoft.com/office/officeart/2005/8/layout/hList6"/>
    <dgm:cxn modelId="{1B9D7F00-DE6D-4CC8-A1D5-B0DA2771AB87}" type="presOf" srcId="{C12E1F7F-D4A0-40DC-85B5-21CBC0389AAA}" destId="{0F89A1EF-5B7C-4DF4-9EEF-28DFF83017C8}" srcOrd="0" destOrd="0" presId="urn:microsoft.com/office/officeart/2005/8/layout/hList6"/>
    <dgm:cxn modelId="{087C0013-3BD0-4850-8ECF-B2AD25B52225}" srcId="{F491A319-D192-47EE-91FF-B899F840258B}" destId="{2E71097D-EE7A-4D23-BBDE-229373494853}" srcOrd="2" destOrd="0" parTransId="{7A5322A9-FB41-4E95-9AA0-92CB1CD45128}" sibTransId="{260980D8-953F-493E-96E8-BD3E7AD4C8CF}"/>
    <dgm:cxn modelId="{371B27FF-F0B8-4BB7-909D-5FA03AB17F39}" type="presParOf" srcId="{12255485-0E68-45FD-A71F-80C41D1CA749}" destId="{0F89A1EF-5B7C-4DF4-9EEF-28DFF83017C8}" srcOrd="0" destOrd="0" presId="urn:microsoft.com/office/officeart/2005/8/layout/hList6"/>
    <dgm:cxn modelId="{D6D8B670-0513-474D-B6E4-18F4FDF40A92}" type="presParOf" srcId="{12255485-0E68-45FD-A71F-80C41D1CA749}" destId="{356B0120-99AB-436C-BE4F-84BCC0C690AD}" srcOrd="1" destOrd="0" presId="urn:microsoft.com/office/officeart/2005/8/layout/hList6"/>
    <dgm:cxn modelId="{C140A743-7891-4FA5-9067-B1D06614A525}" type="presParOf" srcId="{12255485-0E68-45FD-A71F-80C41D1CA749}" destId="{5FD1D4E4-6D28-4BE0-B8D4-D04BF9A16222}" srcOrd="2" destOrd="0" presId="urn:microsoft.com/office/officeart/2005/8/layout/hList6"/>
    <dgm:cxn modelId="{933F199F-523A-4940-B95F-E690412F6FFF}" type="presParOf" srcId="{12255485-0E68-45FD-A71F-80C41D1CA749}" destId="{4DD74285-9A96-4512-92D4-FDA602A1784E}" srcOrd="3" destOrd="0" presId="urn:microsoft.com/office/officeart/2005/8/layout/hList6"/>
    <dgm:cxn modelId="{8599F0BF-B899-4F59-8F70-2FCD860A6CE5}" type="presParOf" srcId="{12255485-0E68-45FD-A71F-80C41D1CA749}" destId="{943B3C56-131D-451E-A513-04EF8A301BCF}" srcOrd="4" destOrd="0" presId="urn:microsoft.com/office/officeart/2005/8/layout/h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024BD2-B8DD-4B63-A66D-CCDE8C6DFDB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5F726D06-CAF8-4117-88CF-AE5BE2AE14CB}">
      <dgm:prSet phldrT="[Szöveg]"/>
      <dgm:spPr/>
      <dgm:t>
        <a:bodyPr/>
        <a:lstStyle/>
        <a:p>
          <a:r>
            <a:rPr lang="hu-HU" dirty="0" smtClean="0">
              <a:latin typeface="Baskerville Old Face" pitchFamily="18" charset="0"/>
            </a:rPr>
            <a:t>Szöveg</a:t>
          </a:r>
          <a:endParaRPr lang="hu-HU" dirty="0">
            <a:latin typeface="Baskerville Old Face" pitchFamily="18" charset="0"/>
          </a:endParaRPr>
        </a:p>
      </dgm:t>
    </dgm:pt>
    <dgm:pt modelId="{FFC1E63F-205D-489C-9ECC-110BD00AAD21}" type="parTrans" cxnId="{B3997876-07D9-4151-8205-B1DC4C6EC0C0}">
      <dgm:prSet/>
      <dgm:spPr/>
      <dgm:t>
        <a:bodyPr/>
        <a:lstStyle/>
        <a:p>
          <a:endParaRPr lang="hu-HU"/>
        </a:p>
      </dgm:t>
    </dgm:pt>
    <dgm:pt modelId="{8F274D1E-2D19-4957-9D4A-02F0FBCC641D}" type="sibTrans" cxnId="{B3997876-07D9-4151-8205-B1DC4C6EC0C0}">
      <dgm:prSet/>
      <dgm:spPr/>
      <dgm:t>
        <a:bodyPr/>
        <a:lstStyle/>
        <a:p>
          <a:endParaRPr lang="hu-HU"/>
        </a:p>
      </dgm:t>
    </dgm:pt>
    <dgm:pt modelId="{A6B8B858-4B5D-419F-AC8C-196AB7FBBAC0}">
      <dgm:prSet phldrT="[Szöveg]" custT="1"/>
      <dgm:spPr/>
      <dgm:t>
        <a:bodyPr/>
        <a:lstStyle/>
        <a:p>
          <a:r>
            <a:rPr lang="hu-HU" sz="2800" dirty="0" smtClean="0">
              <a:latin typeface="Baskerville Old Face" pitchFamily="18" charset="0"/>
            </a:rPr>
            <a:t>Képek: (I.)</a:t>
          </a: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1"/>
            </a:rPr>
            <a:t>http://upload.wikimedia.org/wikipedia/commons/7/75/Internet1.jpg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2"/>
            </a:rPr>
            <a:t>http://upload.wikimedia.org/wikipedia/commons/1/19/Crevasses_in_Deux_Alpes_%28France%29.jpg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3"/>
            </a:rPr>
            <a:t>http://upload.wikimedia.org/wikipedia/commons/8/87/Google_Chrome_icon_%282011%29.png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4"/>
            </a:rPr>
            <a:t>http://upload.wikimedia.org/wikipedia/commons/b/b1/Firefox_LiNsta.png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5"/>
            </a:rPr>
            <a:t>http://upload.wikimedia.org/wikipedia/commons/7/7e/Farm-Fresh_internet_explorer.png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6"/>
            </a:rPr>
            <a:t>http://upload.wikimedia.org/wikipedia/commons/4/46/Virus-Budding-001.gif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7"/>
            </a:rPr>
            <a:t>http://upload.wikimedia.org/wikipedia/commons/c/c4/Crystal_Project_Antivirus.png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8"/>
            </a:rPr>
            <a:t>http://upload.wikimedia.org/wikipedia/commons/4/42/Loading.gif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9"/>
            </a:rPr>
            <a:t>http://upload.wikimedia.org/wikipedia/commons/2/29/Finnish_mailboxes.jpg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10"/>
            </a:rPr>
            <a:t>http://upload.wikimedia.org/wikipedia/commons/5/5b/Firewall.png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11"/>
            </a:rPr>
            <a:t>http://commons.wikimedia.org/wiki/File:YTSS_0758.JPG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12"/>
            </a:rPr>
            <a:t>http://commons.wikimedia.org/wiki/File:FC-home_furnishing.jpg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13"/>
            </a:rPr>
            <a:t>http://upload.wikimedia.org/wikipedia/commons/0/00/Cafe_Central_by_borya.jpg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14"/>
            </a:rPr>
            <a:t>http://upload.wikimedia.org/wikipedia/commons/8/8c/Tulliana_chat.png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15"/>
            </a:rPr>
            <a:t>http://upload.wikimedia.org/wikipedia/commons/7/77/Computer_n_screen.svg</a:t>
          </a:r>
          <a:endParaRPr lang="hu-HU" sz="700" dirty="0" smtClean="0">
            <a:latin typeface="Baskerville Old Face" pitchFamily="18" charset="0"/>
          </a:endParaRPr>
        </a:p>
        <a:p>
          <a:r>
            <a:rPr lang="hu-HU" sz="700" dirty="0" smtClean="0">
              <a:latin typeface="Baskerville Old Face" pitchFamily="18" charset="0"/>
              <a:hlinkClick xmlns:r="http://schemas.openxmlformats.org/officeDocument/2006/relationships" r:id="rId16"/>
            </a:rPr>
            <a:t>http://upload.wikimedia.org/wikipedia/commons/thumb/0/06/Face-sad.svg/2000px-Face-sad.svg.png?uselang=hu</a:t>
          </a:r>
          <a:endParaRPr lang="hu-HU" sz="700" dirty="0" smtClean="0">
            <a:latin typeface="Baskerville Old Face" pitchFamily="18" charset="0"/>
          </a:endParaRPr>
        </a:p>
        <a:p>
          <a:endParaRPr lang="hu-HU" sz="700" dirty="0" smtClean="0">
            <a:latin typeface="Baskerville Old Face" pitchFamily="18" charset="0"/>
          </a:endParaRPr>
        </a:p>
        <a:p>
          <a:endParaRPr lang="hu-HU" sz="700" dirty="0"/>
        </a:p>
      </dgm:t>
    </dgm:pt>
    <dgm:pt modelId="{F35F6E10-45F2-44E7-81E1-2F404503FBE7}" type="parTrans" cxnId="{D0B67144-BD87-4668-87AA-0456998E54D2}">
      <dgm:prSet/>
      <dgm:spPr/>
      <dgm:t>
        <a:bodyPr/>
        <a:lstStyle/>
        <a:p>
          <a:endParaRPr lang="hu-HU"/>
        </a:p>
      </dgm:t>
    </dgm:pt>
    <dgm:pt modelId="{026961EC-2EDB-47F7-96E7-9A18B7A5F3DB}" type="sibTrans" cxnId="{D0B67144-BD87-4668-87AA-0456998E54D2}">
      <dgm:prSet/>
      <dgm:spPr/>
      <dgm:t>
        <a:bodyPr/>
        <a:lstStyle/>
        <a:p>
          <a:endParaRPr lang="hu-HU"/>
        </a:p>
      </dgm:t>
    </dgm:pt>
    <dgm:pt modelId="{85CA9CB1-852C-4416-891C-627D3E5BFE40}">
      <dgm:prSet phldrT="[Szöveg]"/>
      <dgm:spPr/>
      <dgm:t>
        <a:bodyPr/>
        <a:lstStyle/>
        <a:p>
          <a:r>
            <a:rPr lang="hu-HU" dirty="0" smtClean="0">
              <a:latin typeface="Baskerville Old Face" pitchFamily="18" charset="0"/>
            </a:rPr>
            <a:t>Képek (II.)</a:t>
          </a:r>
          <a:endParaRPr lang="hu-HU" dirty="0">
            <a:latin typeface="Baskerville Old Face" pitchFamily="18" charset="0"/>
          </a:endParaRPr>
        </a:p>
      </dgm:t>
    </dgm:pt>
    <dgm:pt modelId="{D2E83C68-7BE9-4331-85AB-BE6AEDC740CF}" type="parTrans" cxnId="{5A515A5B-AF56-4D8F-A526-79A44D1F505B}">
      <dgm:prSet/>
      <dgm:spPr/>
      <dgm:t>
        <a:bodyPr/>
        <a:lstStyle/>
        <a:p>
          <a:endParaRPr lang="hu-HU"/>
        </a:p>
      </dgm:t>
    </dgm:pt>
    <dgm:pt modelId="{656E1B33-ED8B-4D39-9C78-7F4C0F7F6CA9}" type="sibTrans" cxnId="{5A515A5B-AF56-4D8F-A526-79A44D1F505B}">
      <dgm:prSet/>
      <dgm:spPr/>
      <dgm:t>
        <a:bodyPr/>
        <a:lstStyle/>
        <a:p>
          <a:endParaRPr lang="hu-HU"/>
        </a:p>
      </dgm:t>
    </dgm:pt>
    <dgm:pt modelId="{14D82EEF-DAF6-4866-9137-605B8A4A8637}" type="pres">
      <dgm:prSet presAssocID="{E0024BD2-B8DD-4B63-A66D-CCDE8C6DFD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B1EDD53-254F-4F11-A814-47FD137685E0}" type="pres">
      <dgm:prSet presAssocID="{5F726D06-CAF8-4117-88CF-AE5BE2AE14C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1971F58-9C40-4708-9BB7-FB78C6145082}" type="pres">
      <dgm:prSet presAssocID="{8F274D1E-2D19-4957-9D4A-02F0FBCC641D}" presName="sibTrans" presStyleCnt="0"/>
      <dgm:spPr/>
    </dgm:pt>
    <dgm:pt modelId="{AE09BAAE-AFF3-4576-AFD9-47198C186F2E}" type="pres">
      <dgm:prSet presAssocID="{A6B8B858-4B5D-419F-AC8C-196AB7FBBAC0}" presName="node" presStyleLbl="node1" presStyleIdx="1" presStyleCnt="3" custScaleX="6453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9D4586E-3D7C-4E7D-844E-64792A1F0A46}" type="pres">
      <dgm:prSet presAssocID="{026961EC-2EDB-47F7-96E7-9A18B7A5F3DB}" presName="sibTrans" presStyleCnt="0"/>
      <dgm:spPr/>
    </dgm:pt>
    <dgm:pt modelId="{2952361B-43E3-474D-AC5E-92152D2CE530}" type="pres">
      <dgm:prSet presAssocID="{85CA9CB1-852C-4416-891C-627D3E5BFE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A515A5B-AF56-4D8F-A526-79A44D1F505B}" srcId="{E0024BD2-B8DD-4B63-A66D-CCDE8C6DFDBB}" destId="{85CA9CB1-852C-4416-891C-627D3E5BFE40}" srcOrd="2" destOrd="0" parTransId="{D2E83C68-7BE9-4331-85AB-BE6AEDC740CF}" sibTransId="{656E1B33-ED8B-4D39-9C78-7F4C0F7F6CA9}"/>
    <dgm:cxn modelId="{D0B67144-BD87-4668-87AA-0456998E54D2}" srcId="{E0024BD2-B8DD-4B63-A66D-CCDE8C6DFDBB}" destId="{A6B8B858-4B5D-419F-AC8C-196AB7FBBAC0}" srcOrd="1" destOrd="0" parTransId="{F35F6E10-45F2-44E7-81E1-2F404503FBE7}" sibTransId="{026961EC-2EDB-47F7-96E7-9A18B7A5F3DB}"/>
    <dgm:cxn modelId="{142603C1-89E9-4884-A31A-99F60A09F171}" type="presOf" srcId="{5F726D06-CAF8-4117-88CF-AE5BE2AE14CB}" destId="{BB1EDD53-254F-4F11-A814-47FD137685E0}" srcOrd="0" destOrd="0" presId="urn:microsoft.com/office/officeart/2005/8/layout/hList6"/>
    <dgm:cxn modelId="{6CF316D9-31E5-47EF-918D-138DB88F6E0C}" type="presOf" srcId="{85CA9CB1-852C-4416-891C-627D3E5BFE40}" destId="{2952361B-43E3-474D-AC5E-92152D2CE530}" srcOrd="0" destOrd="0" presId="urn:microsoft.com/office/officeart/2005/8/layout/hList6"/>
    <dgm:cxn modelId="{0D3C5302-6643-4A64-9792-BBC2DA2A4457}" type="presOf" srcId="{A6B8B858-4B5D-419F-AC8C-196AB7FBBAC0}" destId="{AE09BAAE-AFF3-4576-AFD9-47198C186F2E}" srcOrd="0" destOrd="0" presId="urn:microsoft.com/office/officeart/2005/8/layout/hList6"/>
    <dgm:cxn modelId="{FFD0DD77-7CD6-41E5-B7EA-CF2079D1B18A}" type="presOf" srcId="{E0024BD2-B8DD-4B63-A66D-CCDE8C6DFDBB}" destId="{14D82EEF-DAF6-4866-9137-605B8A4A8637}" srcOrd="0" destOrd="0" presId="urn:microsoft.com/office/officeart/2005/8/layout/hList6"/>
    <dgm:cxn modelId="{B3997876-07D9-4151-8205-B1DC4C6EC0C0}" srcId="{E0024BD2-B8DD-4B63-A66D-CCDE8C6DFDBB}" destId="{5F726D06-CAF8-4117-88CF-AE5BE2AE14CB}" srcOrd="0" destOrd="0" parTransId="{FFC1E63F-205D-489C-9ECC-110BD00AAD21}" sibTransId="{8F274D1E-2D19-4957-9D4A-02F0FBCC641D}"/>
    <dgm:cxn modelId="{A056652C-5671-483A-81C1-5A11787A45B3}" type="presParOf" srcId="{14D82EEF-DAF6-4866-9137-605B8A4A8637}" destId="{BB1EDD53-254F-4F11-A814-47FD137685E0}" srcOrd="0" destOrd="0" presId="urn:microsoft.com/office/officeart/2005/8/layout/hList6"/>
    <dgm:cxn modelId="{707241C2-729F-4149-ADA2-C373DDCFE7F1}" type="presParOf" srcId="{14D82EEF-DAF6-4866-9137-605B8A4A8637}" destId="{B1971F58-9C40-4708-9BB7-FB78C6145082}" srcOrd="1" destOrd="0" presId="urn:microsoft.com/office/officeart/2005/8/layout/hList6"/>
    <dgm:cxn modelId="{D69438D3-6D99-4281-AB14-2AE2B915A460}" type="presParOf" srcId="{14D82EEF-DAF6-4866-9137-605B8A4A8637}" destId="{AE09BAAE-AFF3-4576-AFD9-47198C186F2E}" srcOrd="2" destOrd="0" presId="urn:microsoft.com/office/officeart/2005/8/layout/hList6"/>
    <dgm:cxn modelId="{6E3BE7F3-C46C-4549-992D-957060ACE617}" type="presParOf" srcId="{14D82EEF-DAF6-4866-9137-605B8A4A8637}" destId="{29D4586E-3D7C-4E7D-844E-64792A1F0A46}" srcOrd="3" destOrd="0" presId="urn:microsoft.com/office/officeart/2005/8/layout/hList6"/>
    <dgm:cxn modelId="{2A968FD4-990E-4277-B027-28AD15F93AA8}" type="presParOf" srcId="{14D82EEF-DAF6-4866-9137-605B8A4A8637}" destId="{2952361B-43E3-474D-AC5E-92152D2CE530}" srcOrd="4" destOrd="0" presId="urn:microsoft.com/office/officeart/2005/8/layout/hList6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35A082-B820-4F88-89AC-724933F659BB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787AE04C-37A1-4D2C-9E8B-59548C53DE60}">
      <dgm:prSet phldrT="[Szöveg]" custT="1"/>
      <dgm:spPr/>
      <dgm:t>
        <a:bodyPr/>
        <a:lstStyle/>
        <a:p>
          <a:r>
            <a:rPr lang="hu-HU" sz="3200" dirty="0" smtClean="0">
              <a:latin typeface="Baskerville Old Face" pitchFamily="18" charset="0"/>
            </a:rPr>
            <a:t>Szöveg:</a:t>
          </a:r>
        </a:p>
        <a:p>
          <a:r>
            <a:rPr lang="hu-HU" sz="1300" dirty="0" smtClean="0">
              <a:latin typeface="Baskerville Old Face" pitchFamily="18" charset="0"/>
              <a:hlinkClick xmlns:r="http://schemas.openxmlformats.org/officeDocument/2006/relationships" r:id="rId1"/>
            </a:rPr>
            <a:t>http://hu.wikipedia.org/wiki/Internet</a:t>
          </a:r>
          <a:endParaRPr lang="hu-HU" sz="1300" dirty="0" smtClean="0">
            <a:latin typeface="Baskerville Old Face" pitchFamily="18" charset="0"/>
          </a:endParaRPr>
        </a:p>
        <a:p>
          <a:r>
            <a:rPr lang="hu-HU" sz="1300" dirty="0" smtClean="0">
              <a:latin typeface="Baskerville Old Face" pitchFamily="18" charset="0"/>
              <a:hlinkClick xmlns:r="http://schemas.openxmlformats.org/officeDocument/2006/relationships" r:id="rId2"/>
            </a:rPr>
            <a:t>http://konzervativanarchista.tumblr.com/post/1461060960/a-neve-mas-nyelveken-kis-modern-kulturtortenet</a:t>
          </a:r>
          <a:endParaRPr lang="hu-HU" sz="1300" dirty="0" smtClean="0">
            <a:latin typeface="Baskerville Old Face" pitchFamily="18" charset="0"/>
          </a:endParaRPr>
        </a:p>
        <a:p>
          <a:r>
            <a:rPr lang="hu-HU" sz="1300" dirty="0" smtClean="0">
              <a:latin typeface="Baskerville Old Face" pitchFamily="18" charset="0"/>
              <a:hlinkClick xmlns:r="http://schemas.openxmlformats.org/officeDocument/2006/relationships" r:id="rId3"/>
            </a:rPr>
            <a:t>http://www.hotdog.hu/hirek/sztar-hirek/a-youtube-on-kert-segitseget-majd-ongyilkos-lett-a-fiatal-lany</a:t>
          </a:r>
          <a:endParaRPr lang="hu-HU" sz="1300" dirty="0" smtClean="0">
            <a:latin typeface="Baskerville Old Face" pitchFamily="18" charset="0"/>
          </a:endParaRPr>
        </a:p>
        <a:p>
          <a:r>
            <a:rPr lang="hu-HU" sz="1300" dirty="0" smtClean="0">
              <a:latin typeface="Baskerville Old Face" pitchFamily="18" charset="0"/>
            </a:rPr>
            <a:t>Táblázat:</a:t>
          </a:r>
        </a:p>
        <a:p>
          <a:r>
            <a:rPr lang="hu-HU" sz="1300" dirty="0" smtClean="0">
              <a:latin typeface="Baskerville Old Face" pitchFamily="18" charset="0"/>
              <a:hlinkClick xmlns:r="http://schemas.openxmlformats.org/officeDocument/2006/relationships" r:id="rId4"/>
            </a:rPr>
            <a:t>http://hu.wikipedia.org/wiki/Wikip%C3%A9dia:Szabad_licenc</a:t>
          </a:r>
          <a:endParaRPr lang="hu-HU" sz="1300" dirty="0" smtClean="0">
            <a:latin typeface="Baskerville Old Face" pitchFamily="18" charset="0"/>
          </a:endParaRPr>
        </a:p>
        <a:p>
          <a:endParaRPr lang="hu-HU" sz="1300" dirty="0" smtClean="0">
            <a:latin typeface="Baskerville Old Face" pitchFamily="18" charset="0"/>
          </a:endParaRPr>
        </a:p>
        <a:p>
          <a:endParaRPr lang="hu-HU" sz="1300" dirty="0" smtClean="0">
            <a:latin typeface="Baskerville Old Face" pitchFamily="18" charset="0"/>
          </a:endParaRPr>
        </a:p>
        <a:p>
          <a:endParaRPr lang="hu-HU" sz="1300" dirty="0">
            <a:latin typeface="Baskerville Old Face" pitchFamily="18" charset="0"/>
          </a:endParaRPr>
        </a:p>
      </dgm:t>
    </dgm:pt>
    <dgm:pt modelId="{4FDA1D65-9B9D-4E67-9C26-D46752980A72}" type="parTrans" cxnId="{3322133C-B465-4952-8EFD-45695C72E44B}">
      <dgm:prSet/>
      <dgm:spPr/>
      <dgm:t>
        <a:bodyPr/>
        <a:lstStyle/>
        <a:p>
          <a:endParaRPr lang="hu-HU"/>
        </a:p>
      </dgm:t>
    </dgm:pt>
    <dgm:pt modelId="{DC68EAEA-EA57-417D-91B2-7EEA82EBF5BC}" type="sibTrans" cxnId="{3322133C-B465-4952-8EFD-45695C72E44B}">
      <dgm:prSet/>
      <dgm:spPr/>
      <dgm:t>
        <a:bodyPr/>
        <a:lstStyle/>
        <a:p>
          <a:endParaRPr lang="hu-HU"/>
        </a:p>
      </dgm:t>
    </dgm:pt>
    <dgm:pt modelId="{B8EC572D-53D5-4183-AF9F-A40277E69F18}">
      <dgm:prSet phldrT="[Szöveg]"/>
      <dgm:spPr/>
      <dgm:t>
        <a:bodyPr/>
        <a:lstStyle/>
        <a:p>
          <a:r>
            <a:rPr lang="hu-HU" dirty="0" smtClean="0">
              <a:latin typeface="Baskerville Old Face" pitchFamily="18" charset="0"/>
            </a:rPr>
            <a:t>Képek (I.)</a:t>
          </a:r>
          <a:endParaRPr lang="hu-HU" dirty="0">
            <a:latin typeface="Baskerville Old Face" pitchFamily="18" charset="0"/>
          </a:endParaRPr>
        </a:p>
      </dgm:t>
    </dgm:pt>
    <dgm:pt modelId="{ECFA49F5-941E-4C3E-8733-79BA4EC7355A}" type="parTrans" cxnId="{0F99B059-F5F4-46C0-A120-1FC01AC0237F}">
      <dgm:prSet/>
      <dgm:spPr/>
      <dgm:t>
        <a:bodyPr/>
        <a:lstStyle/>
        <a:p>
          <a:endParaRPr lang="hu-HU"/>
        </a:p>
      </dgm:t>
    </dgm:pt>
    <dgm:pt modelId="{F931C3A5-1FD6-4E43-BACA-F34F162314D6}" type="sibTrans" cxnId="{0F99B059-F5F4-46C0-A120-1FC01AC0237F}">
      <dgm:prSet/>
      <dgm:spPr/>
      <dgm:t>
        <a:bodyPr/>
        <a:lstStyle/>
        <a:p>
          <a:endParaRPr lang="hu-HU"/>
        </a:p>
      </dgm:t>
    </dgm:pt>
    <dgm:pt modelId="{D02CE38B-7CEC-4BDB-A424-A9A7F1DCCD85}">
      <dgm:prSet phldrT="[Szöveg]"/>
      <dgm:spPr/>
      <dgm:t>
        <a:bodyPr/>
        <a:lstStyle/>
        <a:p>
          <a:r>
            <a:rPr lang="hu-HU" dirty="0" smtClean="0">
              <a:latin typeface="Baskerville Old Face" pitchFamily="18" charset="0"/>
            </a:rPr>
            <a:t>Képek (II.)</a:t>
          </a:r>
          <a:endParaRPr lang="hu-HU" dirty="0">
            <a:latin typeface="Baskerville Old Face" pitchFamily="18" charset="0"/>
          </a:endParaRPr>
        </a:p>
      </dgm:t>
    </dgm:pt>
    <dgm:pt modelId="{D3CCA63A-6B66-476C-9342-D9193D3A15AF}" type="parTrans" cxnId="{2F3EDC50-22C0-4757-ACB1-61F9D093D0E1}">
      <dgm:prSet/>
      <dgm:spPr/>
      <dgm:t>
        <a:bodyPr/>
        <a:lstStyle/>
        <a:p>
          <a:endParaRPr lang="hu-HU"/>
        </a:p>
      </dgm:t>
    </dgm:pt>
    <dgm:pt modelId="{FF6EB5C8-4736-4B34-8DBF-8C60E6783A92}" type="sibTrans" cxnId="{2F3EDC50-22C0-4757-ACB1-61F9D093D0E1}">
      <dgm:prSet/>
      <dgm:spPr/>
      <dgm:t>
        <a:bodyPr/>
        <a:lstStyle/>
        <a:p>
          <a:endParaRPr lang="hu-HU"/>
        </a:p>
      </dgm:t>
    </dgm:pt>
    <dgm:pt modelId="{EF1C44F4-061B-41B5-A09E-DDA5EB8B879A}" type="pres">
      <dgm:prSet presAssocID="{DE35A082-B820-4F88-89AC-724933F659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46EB688-1D95-4004-ADEF-DCF69A509A11}" type="pres">
      <dgm:prSet presAssocID="{787AE04C-37A1-4D2C-9E8B-59548C53DE60}" presName="node" presStyleLbl="node1" presStyleIdx="0" presStyleCnt="3" custScaleX="603989" custLinFactX="-98206" custLinFactNeighborX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E5C1B1-2A97-4E70-8846-FA72DE2BE25C}" type="pres">
      <dgm:prSet presAssocID="{DC68EAEA-EA57-417D-91B2-7EEA82EBF5BC}" presName="sibTrans" presStyleCnt="0"/>
      <dgm:spPr/>
    </dgm:pt>
    <dgm:pt modelId="{6483B42F-E799-495B-87F9-4B88B647FD95}" type="pres">
      <dgm:prSet presAssocID="{B8EC572D-53D5-4183-AF9F-A40277E69F18}" presName="node" presStyleLbl="node1" presStyleIdx="1" presStyleCnt="3" custLinFactNeighborX="26662" custLinFactNeighborY="130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8B3483-C0E6-4E6B-883A-1449FFEFF64F}" type="pres">
      <dgm:prSet presAssocID="{F931C3A5-1FD6-4E43-BACA-F34F162314D6}" presName="sibTrans" presStyleCnt="0"/>
      <dgm:spPr/>
    </dgm:pt>
    <dgm:pt modelId="{1A0B548D-9535-40F0-A340-6BFE98691ECB}" type="pres">
      <dgm:prSet presAssocID="{D02CE38B-7CEC-4BDB-A424-A9A7F1DCCD8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4D13855-AA19-4C14-8082-A2DDFA382F15}" type="presOf" srcId="{B8EC572D-53D5-4183-AF9F-A40277E69F18}" destId="{6483B42F-E799-495B-87F9-4B88B647FD95}" srcOrd="0" destOrd="0" presId="urn:microsoft.com/office/officeart/2005/8/layout/hList6"/>
    <dgm:cxn modelId="{8BE8B50E-1621-4F80-9D30-73F18DB01D9C}" type="presOf" srcId="{787AE04C-37A1-4D2C-9E8B-59548C53DE60}" destId="{A46EB688-1D95-4004-ADEF-DCF69A509A11}" srcOrd="0" destOrd="0" presId="urn:microsoft.com/office/officeart/2005/8/layout/hList6"/>
    <dgm:cxn modelId="{3322133C-B465-4952-8EFD-45695C72E44B}" srcId="{DE35A082-B820-4F88-89AC-724933F659BB}" destId="{787AE04C-37A1-4D2C-9E8B-59548C53DE60}" srcOrd="0" destOrd="0" parTransId="{4FDA1D65-9B9D-4E67-9C26-D46752980A72}" sibTransId="{DC68EAEA-EA57-417D-91B2-7EEA82EBF5BC}"/>
    <dgm:cxn modelId="{0F99B059-F5F4-46C0-A120-1FC01AC0237F}" srcId="{DE35A082-B820-4F88-89AC-724933F659BB}" destId="{B8EC572D-53D5-4183-AF9F-A40277E69F18}" srcOrd="1" destOrd="0" parTransId="{ECFA49F5-941E-4C3E-8733-79BA4EC7355A}" sibTransId="{F931C3A5-1FD6-4E43-BACA-F34F162314D6}"/>
    <dgm:cxn modelId="{AE7FE2A3-84E9-481B-94C7-1597E6BE450B}" type="presOf" srcId="{DE35A082-B820-4F88-89AC-724933F659BB}" destId="{EF1C44F4-061B-41B5-A09E-DDA5EB8B879A}" srcOrd="0" destOrd="0" presId="urn:microsoft.com/office/officeart/2005/8/layout/hList6"/>
    <dgm:cxn modelId="{2F3EDC50-22C0-4757-ACB1-61F9D093D0E1}" srcId="{DE35A082-B820-4F88-89AC-724933F659BB}" destId="{D02CE38B-7CEC-4BDB-A424-A9A7F1DCCD85}" srcOrd="2" destOrd="0" parTransId="{D3CCA63A-6B66-476C-9342-D9193D3A15AF}" sibTransId="{FF6EB5C8-4736-4B34-8DBF-8C60E6783A92}"/>
    <dgm:cxn modelId="{4917CB96-62BC-4C90-AC57-5247B7047DE6}" type="presOf" srcId="{D02CE38B-7CEC-4BDB-A424-A9A7F1DCCD85}" destId="{1A0B548D-9535-40F0-A340-6BFE98691ECB}" srcOrd="0" destOrd="0" presId="urn:microsoft.com/office/officeart/2005/8/layout/hList6"/>
    <dgm:cxn modelId="{FBBADEBA-C97C-445D-B9F6-E8A55401FF3E}" type="presParOf" srcId="{EF1C44F4-061B-41B5-A09E-DDA5EB8B879A}" destId="{A46EB688-1D95-4004-ADEF-DCF69A509A11}" srcOrd="0" destOrd="0" presId="urn:microsoft.com/office/officeart/2005/8/layout/hList6"/>
    <dgm:cxn modelId="{B458778E-0F57-4E35-B6C9-C3D4A12BF379}" type="presParOf" srcId="{EF1C44F4-061B-41B5-A09E-DDA5EB8B879A}" destId="{D0E5C1B1-2A97-4E70-8846-FA72DE2BE25C}" srcOrd="1" destOrd="0" presId="urn:microsoft.com/office/officeart/2005/8/layout/hList6"/>
    <dgm:cxn modelId="{D1838CEE-DB26-4897-A48B-F88ACCFB3FBA}" type="presParOf" srcId="{EF1C44F4-061B-41B5-A09E-DDA5EB8B879A}" destId="{6483B42F-E799-495B-87F9-4B88B647FD95}" srcOrd="2" destOrd="0" presId="urn:microsoft.com/office/officeart/2005/8/layout/hList6"/>
    <dgm:cxn modelId="{C69C28E9-B67A-42C7-8670-7A176D1C987E}" type="presParOf" srcId="{EF1C44F4-061B-41B5-A09E-DDA5EB8B879A}" destId="{9A8B3483-C0E6-4E6B-883A-1449FFEFF64F}" srcOrd="3" destOrd="0" presId="urn:microsoft.com/office/officeart/2005/8/layout/hList6"/>
    <dgm:cxn modelId="{394EF6A8-2AA0-41AE-8F43-AD53738321F3}" type="presParOf" srcId="{EF1C44F4-061B-41B5-A09E-DDA5EB8B879A}" destId="{1A0B548D-9535-40F0-A340-6BFE98691ECB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46E1D-7F2C-49AB-92CD-2E6796D99D86}" type="datetimeFigureOut">
              <a:rPr lang="hu-HU" smtClean="0"/>
              <a:pPr/>
              <a:t>2013.03.13.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D1E99-B6DA-4AD0-9711-3CDE22D71F7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9856-50C6-433A-A36F-B852622118B8}" type="datetimeFigureOut">
              <a:rPr lang="hu-HU" smtClean="0"/>
              <a:pPr/>
              <a:t>2013.03.13.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9275-33BC-492C-86F3-40157D557674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F%C3%A1jl:Cc-nd_white.svg" TargetMode="External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hyperlink" Target="http://hu.wikipedia.org/wiki/F%C3%A1jl:Green_check.png" TargetMode="External"/><Relationship Id="rId2" Type="http://schemas.openxmlformats.org/officeDocument/2006/relationships/hyperlink" Target="http://hu.wikipedia.org/wiki/F%C3%A1jl:Stop_hand.svg" TargetMode="Externa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u.wikipedia.org/wiki/F%C3%A1jl:Cc-nc_white.svg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10" Type="http://schemas.openxmlformats.org/officeDocument/2006/relationships/hyperlink" Target="http://hu.wikipedia.org/wiki/F%C3%A1jl:Cc-sa_white.svg" TargetMode="External"/><Relationship Id="rId4" Type="http://schemas.openxmlformats.org/officeDocument/2006/relationships/hyperlink" Target="http://hu.wikipedia.org/wiki/F%C3%A1jl:Cc-by_new.svg" TargetMode="External"/><Relationship Id="rId9" Type="http://schemas.openxmlformats.org/officeDocument/2006/relationships/image" Target="../media/image37.png"/><Relationship Id="rId14" Type="http://schemas.openxmlformats.org/officeDocument/2006/relationships/hyperlink" Target="http://hu.wikipedia.org/wiki/F%C3%A1jl:Cc-pd.sv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yermekmento.hu/" TargetMode="External"/><Relationship Id="rId3" Type="http://schemas.openxmlformats.org/officeDocument/2006/relationships/hyperlink" Target="http://www.internethotline.hu/" TargetMode="External"/><Relationship Id="rId7" Type="http://schemas.openxmlformats.org/officeDocument/2006/relationships/hyperlink" Target="http://www.ifiport.hu/" TargetMode="External"/><Relationship Id="rId12" Type="http://schemas.openxmlformats.org/officeDocument/2006/relationships/hyperlink" Target="http://www.cert-hungary.hu/" TargetMode="External"/><Relationship Id="rId2" Type="http://schemas.openxmlformats.org/officeDocument/2006/relationships/hyperlink" Target="http://www.baratsagosinternet.h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ternetombudsman.hu/" TargetMode="External"/><Relationship Id="rId11" Type="http://schemas.openxmlformats.org/officeDocument/2006/relationships/hyperlink" Target="http://www.biztonsagosinternet.hu/" TargetMode="External"/><Relationship Id="rId5" Type="http://schemas.openxmlformats.org/officeDocument/2006/relationships/hyperlink" Target="http://www.egyszervolt.hu/" TargetMode="External"/><Relationship Id="rId10" Type="http://schemas.openxmlformats.org/officeDocument/2006/relationships/hyperlink" Target="http://www.saferinternet.hu/" TargetMode="External"/><Relationship Id="rId4" Type="http://schemas.openxmlformats.org/officeDocument/2006/relationships/hyperlink" Target="http://www.cert.hu/" TargetMode="External"/><Relationship Id="rId9" Type="http://schemas.openxmlformats.org/officeDocument/2006/relationships/hyperlink" Target="http://www.kek-vonal.h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49.jpeg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4.gif"/><Relationship Id="rId3" Type="http://schemas.openxmlformats.org/officeDocument/2006/relationships/image" Target="../media/image31.pn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7" Type="http://schemas.openxmlformats.org/officeDocument/2006/relationships/image" Target="../media/image44.jpe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5" Type="http://schemas.openxmlformats.org/officeDocument/2006/relationships/image" Target="../media/image61.png"/><Relationship Id="rId33" Type="http://schemas.openxmlformats.org/officeDocument/2006/relationships/image" Target="../media/image69.jpeg"/><Relationship Id="rId38" Type="http://schemas.openxmlformats.org/officeDocument/2006/relationships/image" Target="../media/image17.png"/><Relationship Id="rId2" Type="http://schemas.openxmlformats.org/officeDocument/2006/relationships/image" Target="../media/image42.gif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29" Type="http://schemas.openxmlformats.org/officeDocument/2006/relationships/image" Target="../media/image65.png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jpeg"/><Relationship Id="rId40" Type="http://schemas.openxmlformats.org/officeDocument/2006/relationships/image" Target="../media/image7.gif"/><Relationship Id="rId5" Type="http://schemas.openxmlformats.org/officeDocument/2006/relationships/image" Target="../media/image18.png"/><Relationship Id="rId15" Type="http://schemas.openxmlformats.org/officeDocument/2006/relationships/image" Target="../media/image51.jpeg"/><Relationship Id="rId23" Type="http://schemas.openxmlformats.org/officeDocument/2006/relationships/image" Target="../media/image59.jpeg"/><Relationship Id="rId28" Type="http://schemas.openxmlformats.org/officeDocument/2006/relationships/image" Target="../media/image64.png"/><Relationship Id="rId36" Type="http://schemas.openxmlformats.org/officeDocument/2006/relationships/image" Target="../media/image72.jpeg"/><Relationship Id="rId10" Type="http://schemas.openxmlformats.org/officeDocument/2006/relationships/image" Target="../media/image46.jpeg"/><Relationship Id="rId19" Type="http://schemas.openxmlformats.org/officeDocument/2006/relationships/image" Target="../media/image55.png"/><Relationship Id="rId31" Type="http://schemas.openxmlformats.org/officeDocument/2006/relationships/image" Target="../media/image67.jpeg"/><Relationship Id="rId4" Type="http://schemas.openxmlformats.org/officeDocument/2006/relationships/image" Target="../media/image29.png"/><Relationship Id="rId9" Type="http://schemas.openxmlformats.org/officeDocument/2006/relationships/image" Target="../media/image6.png"/><Relationship Id="rId14" Type="http://schemas.openxmlformats.org/officeDocument/2006/relationships/image" Target="../media/image50.png"/><Relationship Id="rId22" Type="http://schemas.openxmlformats.org/officeDocument/2006/relationships/image" Target="../media/image58.jpeg"/><Relationship Id="rId27" Type="http://schemas.openxmlformats.org/officeDocument/2006/relationships/image" Target="../media/image63.jpeg"/><Relationship Id="rId30" Type="http://schemas.openxmlformats.org/officeDocument/2006/relationships/image" Target="../media/image66.jpeg"/><Relationship Id="rId35" Type="http://schemas.openxmlformats.org/officeDocument/2006/relationships/image" Target="../media/image7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00166" y="3143248"/>
            <a:ext cx="6070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Az internet veszélyei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71736" y="4143380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dk1"/>
                </a:solidFill>
                <a:latin typeface="Batang" pitchFamily="18" charset="-127"/>
                <a:ea typeface="Batang" pitchFamily="18" charset="-127"/>
              </a:rPr>
              <a:t>Gyetvai Rebeka</a:t>
            </a:r>
          </a:p>
          <a:p>
            <a:pPr algn="ctr"/>
            <a:r>
              <a:rPr lang="hu-HU" dirty="0" smtClean="0">
                <a:solidFill>
                  <a:schemeClr val="dk1"/>
                </a:solidFill>
                <a:latin typeface="Batang" pitchFamily="18" charset="-127"/>
                <a:ea typeface="Batang" pitchFamily="18" charset="-127"/>
              </a:rPr>
              <a:t>Felkészítő tanár: Dr. </a:t>
            </a:r>
            <a:r>
              <a:rPr lang="hu-HU" dirty="0" err="1" smtClean="0">
                <a:solidFill>
                  <a:schemeClr val="dk1"/>
                </a:solidFill>
                <a:latin typeface="Batang" pitchFamily="18" charset="-127"/>
                <a:ea typeface="Batang" pitchFamily="18" charset="-127"/>
              </a:rPr>
              <a:t>Endrészné</a:t>
            </a:r>
            <a:r>
              <a:rPr lang="hu-HU" dirty="0" smtClean="0">
                <a:solidFill>
                  <a:schemeClr val="dk1"/>
                </a:solidFill>
                <a:latin typeface="Batang" pitchFamily="18" charset="-127"/>
                <a:ea typeface="Batang" pitchFamily="18" charset="-127"/>
              </a:rPr>
              <a:t> Monori Gyöngyi</a:t>
            </a:r>
          </a:p>
          <a:p>
            <a:pPr algn="ctr"/>
            <a:r>
              <a:rPr lang="hu-HU" dirty="0" smtClean="0">
                <a:solidFill>
                  <a:schemeClr val="dk1"/>
                </a:solidFill>
                <a:latin typeface="Batang" pitchFamily="18" charset="-127"/>
                <a:ea typeface="Batang" pitchFamily="18" charset="-127"/>
              </a:rPr>
              <a:t>Kazinczy Ferenc Általános Iskola</a:t>
            </a:r>
          </a:p>
          <a:p>
            <a:pPr algn="ctr"/>
            <a:r>
              <a:rPr lang="hu-HU" dirty="0" smtClean="0">
                <a:solidFill>
                  <a:schemeClr val="dk1"/>
                </a:solidFill>
                <a:latin typeface="Batang" pitchFamily="18" charset="-127"/>
                <a:ea typeface="Batang" pitchFamily="18" charset="-127"/>
              </a:rPr>
              <a:t>5600, Békéscsaba, Irányi utca 14.</a:t>
            </a:r>
            <a:endParaRPr lang="hu-HU" dirty="0">
              <a:solidFill>
                <a:schemeClr val="dk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Kép 5" descr="1024px-Interne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1775517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1024px-Crevasses_in_Deux_Alpes_(France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357694"/>
            <a:ext cx="2560708" cy="1920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Ellipszis 7"/>
          <p:cNvSpPr/>
          <p:nvPr/>
        </p:nvSpPr>
        <p:spPr>
          <a:xfrm>
            <a:off x="6500826" y="5072074"/>
            <a:ext cx="71438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57356" y="1000108"/>
            <a:ext cx="5546496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Miért kellenek az Antivirus programok?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285984" y="3643314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Bárhol netezünk, veszélyben vagyunk</a:t>
            </a:r>
            <a:r>
              <a:rPr lang="hu-HU" dirty="0" smtClean="0">
                <a:latin typeface="Arabic Typesetting" pitchFamily="66" charset="-78"/>
                <a:ea typeface="Batang" pitchFamily="18" charset="-127"/>
                <a:cs typeface="Arabic Typesetting" pitchFamily="66" charset="-78"/>
              </a:rPr>
              <a:t>…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Ezek a programok segítenek. Ez azonban nem minden, mert főként a gépünket védik. Személyes felelősségünk azt hiszem, még nagyobb.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Kép 3" descr="800px-YTSS_0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857760"/>
            <a:ext cx="1643042" cy="123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églalap 4"/>
          <p:cNvSpPr/>
          <p:nvPr/>
        </p:nvSpPr>
        <p:spPr>
          <a:xfrm rot="19802782">
            <a:off x="91414" y="5021736"/>
            <a:ext cx="1737591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Iskola</a:t>
            </a:r>
            <a:endParaRPr lang="hu-HU" sz="4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Kép 5" descr="794px-FC-home_furnis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929198"/>
            <a:ext cx="1785950" cy="134733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 rot="1563770">
            <a:off x="6375396" y="5231718"/>
            <a:ext cx="2241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Otthon</a:t>
            </a:r>
            <a:endParaRPr lang="hu-HU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Kép 7" descr="Cafe_Central_by_bor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000240"/>
            <a:ext cx="1626484" cy="2168116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 rot="18819471">
            <a:off x="259126" y="2578165"/>
            <a:ext cx="20503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Kávéház</a:t>
            </a:r>
            <a:endParaRPr lang="hu-H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8728" y="1214422"/>
            <a:ext cx="633359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Informatikai védelem</a:t>
            </a:r>
          </a:p>
          <a:p>
            <a:pPr algn="ctr"/>
            <a:r>
              <a:rPr lang="hu-H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(tűzfal, vírusirtó)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786182" y="3286124"/>
            <a:ext cx="2071702" cy="1143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Pluszjel 3"/>
          <p:cNvSpPr/>
          <p:nvPr/>
        </p:nvSpPr>
        <p:spPr>
          <a:xfrm>
            <a:off x="4286248" y="3357562"/>
            <a:ext cx="1071570" cy="1000132"/>
          </a:xfrm>
          <a:prstGeom prst="math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MRI_head_s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4714884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5500694" y="4786322"/>
            <a:ext cx="22145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Amit mi tudunk</a:t>
            </a:r>
            <a:r>
              <a:rPr lang="hu-HU" dirty="0" smtClean="0">
                <a:latin typeface="Arabic Typesetting" pitchFamily="66" charset="-78"/>
                <a:ea typeface="Batang" pitchFamily="18" charset="-127"/>
                <a:cs typeface="Arabic Typesetting" pitchFamily="66" charset="-78"/>
              </a:rPr>
              <a:t>…</a:t>
            </a:r>
            <a:endParaRPr lang="hu-HU" dirty="0">
              <a:latin typeface="Arabic Typesetting" pitchFamily="66" charset="-78"/>
              <a:ea typeface="Batang" pitchFamily="18" charset="-127"/>
              <a:cs typeface="Arabic Typesetting" pitchFamily="66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zövegdoboz 30"/>
          <p:cNvSpPr txBox="1"/>
          <p:nvPr/>
        </p:nvSpPr>
        <p:spPr>
          <a:xfrm>
            <a:off x="2285984" y="1071546"/>
            <a:ext cx="45720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 chat veszélyei, amire jó, fa figyelünk.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714744" y="2357430"/>
            <a:ext cx="149912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Chat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0" y="2786058"/>
            <a:ext cx="33575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Sose adjunk ki személyes információkat! (Lakcím, stb.)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286248" y="4071942"/>
            <a:ext cx="36433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Legyünk óvatosak, hogy kivel beszélünk, nem mindegy.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3857628"/>
            <a:ext cx="378621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Ne találkozzunk a chat-en megismert személyekkel, vagy csak felnőtt kíséretében!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29256" y="2928934"/>
            <a:ext cx="35719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Tartsuk meg a jó modort, legyünk kedvesek beszélgetés közben.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857752" y="5500702"/>
            <a:ext cx="428624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A sértő üzenetekre ne válaszoljunk, de mentsük el őket, lehet, hogy még szükségünk lesz rájuk.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5214942" y="307181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endCxn id="3" idx="3"/>
          </p:cNvCxnSpPr>
          <p:nvPr/>
        </p:nvCxnSpPr>
        <p:spPr>
          <a:xfrm rot="10800000" flipV="1">
            <a:off x="3357554" y="3071808"/>
            <a:ext cx="357190" cy="37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rot="5400000">
            <a:off x="4321967" y="367903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endCxn id="5" idx="0"/>
          </p:cNvCxnSpPr>
          <p:nvPr/>
        </p:nvCxnSpPr>
        <p:spPr>
          <a:xfrm rot="10800000" flipV="1">
            <a:off x="1893108" y="3286124"/>
            <a:ext cx="2821769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Alak 19"/>
          <p:cNvCxnSpPr>
            <a:endCxn id="7" idx="1"/>
          </p:cNvCxnSpPr>
          <p:nvPr/>
        </p:nvCxnSpPr>
        <p:spPr>
          <a:xfrm rot="16200000" flipH="1">
            <a:off x="3091002" y="4195617"/>
            <a:ext cx="2676244" cy="85725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Szövegdoboz 20"/>
          <p:cNvSpPr txBox="1"/>
          <p:nvPr/>
        </p:nvSpPr>
        <p:spPr>
          <a:xfrm>
            <a:off x="0" y="1714488"/>
            <a:ext cx="335755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Sose beszéljünk teljes néven, inkább fantázianevet használjunk!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4" name="Egyenes összekötő nyíllal 23"/>
          <p:cNvCxnSpPr>
            <a:stCxn id="2" idx="1"/>
            <a:endCxn id="21" idx="3"/>
          </p:cNvCxnSpPr>
          <p:nvPr/>
        </p:nvCxnSpPr>
        <p:spPr>
          <a:xfrm rot="10800000">
            <a:off x="3357554" y="2176153"/>
            <a:ext cx="357190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Kép 24" descr="Tulliana_ch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285860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28860" y="1214422"/>
            <a:ext cx="392909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E-mail</a:t>
            </a:r>
            <a:endParaRPr lang="hu-H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5720" y="2214554"/>
            <a:ext cx="4357718" cy="2522458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mtClean="0">
                <a:latin typeface="Batang" pitchFamily="18" charset="-127"/>
                <a:ea typeface="Batang" pitchFamily="18" charset="-127"/>
              </a:rPr>
              <a:t>Regisztrálásnál fontos, hogy milyen jelszót választunk. Ne legyen a kedvenc sztárunk, családtagunk, házi kedvencünk neve, se semmi ilyesmi. Inkább találjunk ki valamit, amit meg tudunk jegyezni, de semmiképpen nem szokványos! </a:t>
            </a:r>
            <a:endParaRPr lang="hu-HU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643174" y="3929066"/>
            <a:ext cx="5214974" cy="2754809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Batang" pitchFamily="18" charset="-127"/>
                <a:ea typeface="Batang" pitchFamily="18" charset="-127"/>
              </a:rPr>
              <a:t>Amit érdemes betartani: 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A jelszavunkat NE adjuk kölcsön, nehogy mások használják (abból az lehet, hogy olyan leveleket küldözgetnek a nevünkben, amit egyébként biztos nem küldtünk volna el).</a:t>
            </a:r>
          </a:p>
          <a:p>
            <a:pPr algn="just"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A spam-okra ne válaszoljunk, mert azzal jelezzük, hogy „aktív felhasználók” vagyunk és így még több levelet fognak küldeni</a:t>
            </a:r>
            <a:r>
              <a:rPr lang="hu-HU" dirty="0" smtClean="0">
                <a:latin typeface="Arabic Typesetting" pitchFamily="66" charset="-78"/>
                <a:ea typeface="Batang" pitchFamily="18" charset="-127"/>
                <a:cs typeface="Arabic Typesetting" pitchFamily="66" charset="-78"/>
              </a:rPr>
              <a:t>…</a:t>
            </a:r>
            <a:endParaRPr lang="hu-HU" dirty="0">
              <a:latin typeface="Arabic Typesetting" pitchFamily="66" charset="-78"/>
              <a:ea typeface="Batang" pitchFamily="18" charset="-127"/>
              <a:cs typeface="Arabic Typesetting" pitchFamily="66" charset="-78"/>
            </a:endParaRPr>
          </a:p>
        </p:txBody>
      </p:sp>
      <p:pic>
        <p:nvPicPr>
          <p:cNvPr id="6" name="Kép 5" descr="64px-Computer_n_scree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072074"/>
            <a:ext cx="928694" cy="95771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357818" y="2000240"/>
            <a:ext cx="3429024" cy="16878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latin typeface="Batang" pitchFamily="18" charset="-127"/>
                <a:ea typeface="Batang" pitchFamily="18" charset="-127"/>
              </a:rPr>
              <a:t>Ha nevet kell megadnunk (felhasználónév), NE </a:t>
            </a:r>
          </a:p>
          <a:p>
            <a:pPr algn="r"/>
            <a:r>
              <a:rPr lang="hu-HU" dirty="0" smtClean="0">
                <a:latin typeface="Batang" pitchFamily="18" charset="-127"/>
                <a:ea typeface="Batang" pitchFamily="18" charset="-127"/>
              </a:rPr>
              <a:t>teljes nevet adjunk!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Kép 4" descr="AROBAZ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857364"/>
            <a:ext cx="1071570" cy="108297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2357422" y="1142984"/>
            <a:ext cx="40005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 @ jel… Itt is, fehéren…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4282" y="3929066"/>
            <a:ext cx="4071966" cy="2384405"/>
          </a:xfrm>
          <a:prstGeom prst="triangle">
            <a:avLst>
              <a:gd name="adj" fmla="val 5045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skerville Old Face" pitchFamily="18" charset="0"/>
              </a:rPr>
              <a:t>Kiolvasva: </a:t>
            </a:r>
            <a:r>
              <a:rPr lang="hu-HU" b="1" dirty="0" smtClean="0">
                <a:latin typeface="Baskerville Old Face" pitchFamily="18" charset="0"/>
              </a:rPr>
              <a:t>kukac</a:t>
            </a:r>
            <a:r>
              <a:rPr lang="hu-HU" dirty="0" smtClean="0">
                <a:latin typeface="Baskerville Old Face" pitchFamily="18" charset="0"/>
              </a:rPr>
              <a:t>, kukacjel, néha csiga, ormány, „farkas á”, bejgli, </a:t>
            </a:r>
            <a:r>
              <a:rPr lang="hu-HU" dirty="0" err="1" smtClean="0">
                <a:latin typeface="Baskerville Old Face" pitchFamily="18" charset="0"/>
              </a:rPr>
              <a:t>at</a:t>
            </a:r>
            <a:r>
              <a:rPr lang="hu-HU" dirty="0" smtClean="0">
                <a:latin typeface="Baskerville Old Face" pitchFamily="18" charset="0"/>
              </a:rPr>
              <a:t> - jel</a:t>
            </a:r>
            <a:endParaRPr lang="hu-HU" dirty="0">
              <a:latin typeface="Baskerville Old Face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 flipH="1">
            <a:off x="2357422" y="642918"/>
            <a:ext cx="4857784" cy="42148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latin typeface="Baskerville Old Face" pitchFamily="18" charset="0"/>
              </a:rPr>
              <a:t>Hogyan nevezik a különböző nyelveken???</a:t>
            </a:r>
          </a:p>
          <a:p>
            <a:r>
              <a:rPr lang="hu-HU" b="1" dirty="0" smtClean="0">
                <a:latin typeface="Baskerville Old Face" pitchFamily="18" charset="0"/>
              </a:rPr>
              <a:t>Angol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err="1" smtClean="0">
                <a:solidFill>
                  <a:schemeClr val="tx1"/>
                </a:solidFill>
                <a:latin typeface="Baskerville Old Face" pitchFamily="18" charset="0"/>
              </a:rPr>
              <a:t>at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 (</a:t>
            </a:r>
            <a:r>
              <a:rPr lang="hu-HU" dirty="0" err="1" smtClean="0">
                <a:solidFill>
                  <a:schemeClr val="tx1"/>
                </a:solidFill>
                <a:latin typeface="Baskerville Old Face" pitchFamily="18" charset="0"/>
              </a:rPr>
              <a:t>-nál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, </a:t>
            </a:r>
            <a:r>
              <a:rPr lang="hu-HU" dirty="0" err="1" smtClean="0">
                <a:solidFill>
                  <a:schemeClr val="tx1"/>
                </a:solidFill>
                <a:latin typeface="Baskerville Old Face" pitchFamily="18" charset="0"/>
              </a:rPr>
              <a:t>-nél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)</a:t>
            </a:r>
          </a:p>
          <a:p>
            <a:r>
              <a:rPr lang="hu-HU" b="1" dirty="0" smtClean="0">
                <a:latin typeface="Baskerville Old Face" pitchFamily="18" charset="0"/>
              </a:rPr>
              <a:t>Dán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malacfarok</a:t>
            </a:r>
          </a:p>
          <a:p>
            <a:r>
              <a:rPr lang="hu-HU" b="1" dirty="0" smtClean="0">
                <a:latin typeface="Baskerville Old Face" pitchFamily="18" charset="0"/>
              </a:rPr>
              <a:t>Délszláv, lengyel </a:t>
            </a:r>
            <a:r>
              <a:rPr lang="hu-HU" dirty="0" smtClean="0">
                <a:latin typeface="Baskerville Old Face" pitchFamily="18" charset="0"/>
              </a:rPr>
              <a:t>(köznyelv, nem hivatalos):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majom</a:t>
            </a:r>
          </a:p>
          <a:p>
            <a:r>
              <a:rPr lang="hu-HU" b="1" dirty="0" smtClean="0">
                <a:latin typeface="Baskerville Old Face" pitchFamily="18" charset="0"/>
              </a:rPr>
              <a:t>Finn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macskafarok </a:t>
            </a:r>
            <a:r>
              <a:rPr lang="hu-HU" dirty="0" smtClean="0">
                <a:latin typeface="Baskerville Old Face" pitchFamily="18" charset="0"/>
              </a:rPr>
              <a:t>[MIAU]</a:t>
            </a:r>
          </a:p>
          <a:p>
            <a:r>
              <a:rPr lang="hu-HU" b="1" dirty="0" smtClean="0">
                <a:latin typeface="Baskerville Old Face" pitchFamily="18" charset="0"/>
              </a:rPr>
              <a:t>Francia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súlymérték</a:t>
            </a:r>
            <a:r>
              <a:rPr lang="hu-HU" dirty="0" smtClean="0">
                <a:latin typeface="Baskerville Old Face" pitchFamily="18" charset="0"/>
              </a:rPr>
              <a:t> [AROBASE]</a:t>
            </a:r>
          </a:p>
          <a:p>
            <a:r>
              <a:rPr lang="hu-HU" b="1" dirty="0" smtClean="0">
                <a:latin typeface="Baskerville Old Face" pitchFamily="18" charset="0"/>
              </a:rPr>
              <a:t>Holland, román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majomfarok</a:t>
            </a:r>
          </a:p>
          <a:p>
            <a:r>
              <a:rPr lang="hu-HU" b="1" dirty="0" smtClean="0">
                <a:latin typeface="Baskerville Old Face" pitchFamily="18" charset="0"/>
              </a:rPr>
              <a:t>Kínai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kisegér</a:t>
            </a:r>
          </a:p>
          <a:p>
            <a:r>
              <a:rPr lang="hu-HU" b="1" dirty="0" smtClean="0">
                <a:latin typeface="Baskerville Old Face" pitchFamily="18" charset="0"/>
              </a:rPr>
              <a:t>Macedón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kismajom</a:t>
            </a:r>
          </a:p>
          <a:p>
            <a:r>
              <a:rPr lang="hu-HU" b="1" dirty="0" smtClean="0">
                <a:latin typeface="Baskerville Old Face" pitchFamily="18" charset="0"/>
              </a:rPr>
              <a:t>Német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kapocsmajom</a:t>
            </a:r>
          </a:p>
          <a:p>
            <a:r>
              <a:rPr lang="hu-HU" b="1" dirty="0" smtClean="0">
                <a:latin typeface="Baskerville Old Face" pitchFamily="18" charset="0"/>
              </a:rPr>
              <a:t>Olasz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csiga</a:t>
            </a:r>
          </a:p>
          <a:p>
            <a:r>
              <a:rPr lang="hu-HU" b="1" dirty="0" smtClean="0">
                <a:latin typeface="Baskerville Old Face" pitchFamily="18" charset="0"/>
              </a:rPr>
              <a:t>Orosz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kutyuska</a:t>
            </a:r>
          </a:p>
          <a:p>
            <a:r>
              <a:rPr lang="hu-HU" b="1" dirty="0" smtClean="0">
                <a:latin typeface="Baskerville Old Face" pitchFamily="18" charset="0"/>
              </a:rPr>
              <a:t>Svéd</a:t>
            </a:r>
            <a:r>
              <a:rPr lang="hu-HU" dirty="0" smtClean="0">
                <a:latin typeface="Baskerville Old Face" pitchFamily="18" charset="0"/>
              </a:rPr>
              <a:t>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ormány(</a:t>
            </a:r>
            <a:r>
              <a:rPr lang="hu-HU" dirty="0" err="1" smtClean="0">
                <a:solidFill>
                  <a:schemeClr val="tx1"/>
                </a:solidFill>
                <a:latin typeface="Baskerville Old Face" pitchFamily="18" charset="0"/>
              </a:rPr>
              <a:t>os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), fahéj(</a:t>
            </a:r>
            <a:r>
              <a:rPr lang="hu-HU" dirty="0" err="1" smtClean="0">
                <a:solidFill>
                  <a:schemeClr val="tx1"/>
                </a:solidFill>
                <a:latin typeface="Baskerville Old Face" pitchFamily="18" charset="0"/>
              </a:rPr>
              <a:t>as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) zsemle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Baskerville Old Face" pitchFamily="18" charset="0"/>
              </a:rPr>
              <a:t>Görög</a:t>
            </a:r>
            <a:r>
              <a:rPr lang="hu-HU" dirty="0" smtClean="0">
                <a:solidFill>
                  <a:schemeClr val="bg1"/>
                </a:solidFill>
                <a:latin typeface="Baskerville Old Face" pitchFamily="18" charset="0"/>
              </a:rPr>
              <a:t>: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 kiskacsa</a:t>
            </a:r>
          </a:p>
          <a:p>
            <a:r>
              <a:rPr lang="hu-HU" b="1" dirty="0" smtClean="0">
                <a:solidFill>
                  <a:schemeClr val="bg1"/>
                </a:solidFill>
                <a:latin typeface="Baskerville Old Face" pitchFamily="18" charset="0"/>
              </a:rPr>
              <a:t>Modern héber nyelv: </a:t>
            </a:r>
            <a:r>
              <a:rPr lang="hu-HU" dirty="0" smtClean="0">
                <a:solidFill>
                  <a:schemeClr val="tx1"/>
                </a:solidFill>
                <a:latin typeface="Baskerville Old Face" pitchFamily="18" charset="0"/>
              </a:rPr>
              <a:t>rétes</a:t>
            </a:r>
            <a:endParaRPr lang="hu-HU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857884" y="2000240"/>
            <a:ext cx="2188420" cy="92333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		jel </a:t>
            </a:r>
            <a:endParaRPr lang="hu-HU" sz="5400" b="1" cap="none" spc="0" dirty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Kép 2" descr="AROBAZE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9388" y="2214554"/>
            <a:ext cx="597828" cy="604188"/>
          </a:xfrm>
          <a:prstGeom prst="rect">
            <a:avLst/>
          </a:prstGeom>
        </p:spPr>
      </p:pic>
      <p:pic>
        <p:nvPicPr>
          <p:cNvPr id="8" name="Kép 7" descr="Animations-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643050"/>
            <a:ext cx="952500" cy="952500"/>
          </a:xfrm>
          <a:prstGeom prst="rect">
            <a:avLst/>
          </a:prstGeom>
        </p:spPr>
      </p:pic>
      <p:pic>
        <p:nvPicPr>
          <p:cNvPr id="9" name="Kép 8" descr="Address-book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357694"/>
            <a:ext cx="1938334" cy="193833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 rot="19971491">
            <a:off x="25707" y="3111841"/>
            <a:ext cx="2210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skerville Old Face" pitchFamily="18" charset="0"/>
              </a:rPr>
              <a:t>Az angol </a:t>
            </a:r>
            <a:r>
              <a:rPr lang="hu-HU" i="1" dirty="0" err="1" smtClean="0">
                <a:latin typeface="Baskerville Old Face" pitchFamily="18" charset="0"/>
              </a:rPr>
              <a:t>at</a:t>
            </a:r>
            <a:r>
              <a:rPr lang="hu-HU" dirty="0" smtClean="0">
                <a:latin typeface="Baskerville Old Face" pitchFamily="18" charset="0"/>
              </a:rPr>
              <a:t> szócskát jelképezi</a:t>
            </a:r>
            <a:endParaRPr lang="hu-HU" dirty="0">
              <a:latin typeface="Baskerville Old Face" pitchFamily="18" charset="0"/>
            </a:endParaRPr>
          </a:p>
        </p:txBody>
      </p:sp>
      <p:sp>
        <p:nvSpPr>
          <p:cNvPr id="12" name="Fél keret 11"/>
          <p:cNvSpPr/>
          <p:nvPr/>
        </p:nvSpPr>
        <p:spPr>
          <a:xfrm rot="3766634">
            <a:off x="921121" y="2227835"/>
            <a:ext cx="428628" cy="1970272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Fél keret 12"/>
          <p:cNvSpPr/>
          <p:nvPr/>
        </p:nvSpPr>
        <p:spPr>
          <a:xfrm rot="19941321" flipV="1">
            <a:off x="350009" y="3343202"/>
            <a:ext cx="1962057" cy="428628"/>
          </a:xfrm>
          <a:prstGeom prst="half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11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428860" y="1214422"/>
            <a:ext cx="3643338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facebook</a:t>
            </a:r>
            <a:endParaRPr lang="hu-H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5720" y="2571744"/>
            <a:ext cx="3214710" cy="13280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Batang" pitchFamily="18" charset="-127"/>
                <a:ea typeface="Batang" pitchFamily="18" charset="-127"/>
              </a:rPr>
              <a:t>Nem szabad feltétlenül hinni a bejegyzéseknek, üzeneteknek, meghívóknak</a:t>
            </a:r>
            <a:r>
              <a:rPr lang="hu-HU" dirty="0" smtClean="0">
                <a:latin typeface="Arabic Typesetting" pitchFamily="66" charset="-78"/>
                <a:ea typeface="Batang" pitchFamily="18" charset="-127"/>
                <a:cs typeface="Arabic Typesetting" pitchFamily="66" charset="-78"/>
              </a:rPr>
              <a:t>…</a:t>
            </a:r>
            <a:endParaRPr lang="hu-HU" dirty="0">
              <a:latin typeface="Arabic Typesetting" pitchFamily="66" charset="-78"/>
              <a:ea typeface="Batang" pitchFamily="18" charset="-127"/>
              <a:cs typeface="Arabic Typesetting" pitchFamily="66" charset="-78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572132" y="2357430"/>
            <a:ext cx="3071834" cy="733842"/>
          </a:xfrm>
          <a:prstGeom prst="flowChartInternalStora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Batang" pitchFamily="18" charset="-127"/>
                <a:ea typeface="Batang" pitchFamily="18" charset="-127"/>
              </a:rPr>
              <a:t>Az ingyenes dolgok sokszor nem azok</a:t>
            </a:r>
            <a:r>
              <a:rPr lang="hu-HU" dirty="0" smtClean="0">
                <a:latin typeface="Arabic Typesetting" pitchFamily="66" charset="-78"/>
                <a:ea typeface="Batang" pitchFamily="18" charset="-127"/>
                <a:cs typeface="Arabic Typesetting" pitchFamily="66" charset="-78"/>
              </a:rPr>
              <a:t>…</a:t>
            </a:r>
            <a:endParaRPr lang="hu-HU" dirty="0">
              <a:latin typeface="Arabic Typesetting" pitchFamily="66" charset="-78"/>
              <a:ea typeface="Batang" pitchFamily="18" charset="-127"/>
              <a:cs typeface="Arabic Typesetting" pitchFamily="66" charset="-78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000364" y="3429000"/>
            <a:ext cx="3857652" cy="1963103"/>
          </a:xfrm>
          <a:prstGeom prst="beve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Batang" pitchFamily="18" charset="-127"/>
                <a:ea typeface="Batang" pitchFamily="18" charset="-127"/>
              </a:rPr>
              <a:t>Azok az oldalak, amelyek olyat ígérnek, amit még nem láttunk és előre </a:t>
            </a:r>
            <a:r>
              <a:rPr lang="hu-HU" dirty="0" err="1" smtClean="0">
                <a:latin typeface="Batang" pitchFamily="18" charset="-127"/>
                <a:ea typeface="Batang" pitchFamily="18" charset="-127"/>
              </a:rPr>
              <a:t>lájkolni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kell, „veszélyt” jelenthetnek  így NEM tanácsos megnyitni!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Kanyar jobbra 5"/>
          <p:cNvSpPr/>
          <p:nvPr/>
        </p:nvSpPr>
        <p:spPr>
          <a:xfrm rot="16200000" flipH="1">
            <a:off x="1535885" y="1678769"/>
            <a:ext cx="928694" cy="857256"/>
          </a:xfrm>
          <a:prstGeom prst="bentArrow">
            <a:avLst>
              <a:gd name="adj1" fmla="val 16600"/>
              <a:gd name="adj2" fmla="val 25000"/>
              <a:gd name="adj3" fmla="val 50000"/>
              <a:gd name="adj4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Kanyar jobbra 6"/>
          <p:cNvSpPr/>
          <p:nvPr/>
        </p:nvSpPr>
        <p:spPr>
          <a:xfrm rot="7998370">
            <a:off x="3685647" y="2419405"/>
            <a:ext cx="992607" cy="992299"/>
          </a:xfrm>
          <a:prstGeom prst="bentArrow">
            <a:avLst>
              <a:gd name="adj1" fmla="val 16600"/>
              <a:gd name="adj2" fmla="val 25000"/>
              <a:gd name="adj3" fmla="val 50000"/>
              <a:gd name="adj4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8" name="Kanyar jobbra 7"/>
          <p:cNvSpPr/>
          <p:nvPr/>
        </p:nvSpPr>
        <p:spPr>
          <a:xfrm rot="6528993">
            <a:off x="5806152" y="1435011"/>
            <a:ext cx="928694" cy="857256"/>
          </a:xfrm>
          <a:prstGeom prst="bentArrow">
            <a:avLst>
              <a:gd name="adj1" fmla="val 16600"/>
              <a:gd name="adj2" fmla="val 25000"/>
              <a:gd name="adj3" fmla="val 50000"/>
              <a:gd name="adj4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9" name="Kép 8" descr="Ad-tech_London_2010_(5)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357694"/>
            <a:ext cx="2071670" cy="155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14414" y="1214422"/>
            <a:ext cx="615636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Internetes zaklatás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071670" y="2571744"/>
            <a:ext cx="7072330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dirty="0" smtClean="0">
                <a:latin typeface="Batang" pitchFamily="18" charset="-127"/>
                <a:ea typeface="Batang" pitchFamily="18" charset="-127"/>
              </a:rPr>
              <a:t>A privát üzenetekben, e-mailekben, közösségi oldalak </a:t>
            </a:r>
            <a:r>
              <a:rPr lang="hu-HU" dirty="0" err="1" smtClean="0">
                <a:latin typeface="Batang" pitchFamily="18" charset="-127"/>
                <a:ea typeface="Batang" pitchFamily="18" charset="-127"/>
              </a:rPr>
              <a:t>üzenőfalán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megjelenő, mobilon küldött fenyegető üzenetek száma az utóbbi években egyre nőtt.</a:t>
            </a:r>
          </a:p>
          <a:p>
            <a:pPr algn="just"/>
            <a:r>
              <a:rPr lang="hu-HU" dirty="0" smtClean="0">
                <a:latin typeface="Batang" pitchFamily="18" charset="-127"/>
                <a:ea typeface="Batang" pitchFamily="18" charset="-127"/>
              </a:rPr>
              <a:t>E-mail esetén könnyen ki lehet deríteni a feladó szolgáltatóját és fel lehet vele venni a kapcsolatot. Ilyen esetben be tudja azonosítani a szolgáltató és blokkolni tudja a feladót. Ám mindig érdemes az üzemeltetőhöz, rendőrséghez fordulni más esetben is.</a:t>
            </a:r>
          </a:p>
          <a:p>
            <a:pPr algn="just"/>
            <a:r>
              <a:rPr lang="hu-HU" dirty="0" smtClean="0">
                <a:latin typeface="Batang" pitchFamily="18" charset="-127"/>
                <a:ea typeface="Batang" pitchFamily="18" charset="-127"/>
              </a:rPr>
              <a:t>Ha mobiltelefonon jönnek a hívások, vagy üzenetek, rögzíteni kell a hívás időpontját és azt, hogy mit mond a zaklató, majd szólni kell a rendőrségnek. Nem árt szerezni új SIM-kártyát és telefonszámot  is (melyet CSAK barátoknak adjunk meg).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Kép 3" descr="Korean.culture-cellphone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1524583" cy="228601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Kép 4" descr="Faroese_stamps_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857760"/>
            <a:ext cx="1597690" cy="114300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14414" y="1214422"/>
            <a:ext cx="665143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Képek, </a:t>
            </a:r>
            <a:r>
              <a:rPr lang="hu-HU" sz="6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webkamerák</a:t>
            </a:r>
            <a:endParaRPr lang="hu-H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714744" y="3643314"/>
          <a:ext cx="3286148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572100" y="2428868"/>
          <a:ext cx="3571900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71472" y="3000372"/>
          <a:ext cx="2428892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785786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  <p:bldGraphic spid="5" grpId="0">
        <p:bldAsOne/>
      </p:bldGraphic>
      <p:bldGraphic spid="8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manda Tod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2918"/>
            <a:ext cx="4835011" cy="6215082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" name="Kép 2" descr="Amanda Tod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642918"/>
            <a:ext cx="4286248" cy="2047394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5" name="Egyenes összekötő 4"/>
          <p:cNvCxnSpPr/>
          <p:nvPr/>
        </p:nvCxnSpPr>
        <p:spPr>
          <a:xfrm>
            <a:off x="4000496" y="6429396"/>
            <a:ext cx="78581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6"/>
          <p:cNvCxnSpPr/>
          <p:nvPr/>
        </p:nvCxnSpPr>
        <p:spPr>
          <a:xfrm>
            <a:off x="142844" y="6643710"/>
            <a:ext cx="464347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42844" y="6856412"/>
            <a:ext cx="107153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Kép 7" descr="600px-Seiy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071810"/>
            <a:ext cx="3214686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28926" y="1214422"/>
            <a:ext cx="320985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letöltés</a:t>
            </a:r>
            <a:endParaRPr lang="hu-H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 rot="461523">
            <a:off x="2949168" y="1615548"/>
            <a:ext cx="6329703" cy="4997768"/>
          </a:xfrm>
          <a:prstGeom prst="sun">
            <a:avLst>
              <a:gd name="adj" fmla="val 214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hu-H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Ha mégis letöltenénk bármit, nézzük meg, hogy ingyenes-e. A legtöbbször nem az, de ezt természetesen nem verik nagy dobra</a:t>
            </a:r>
            <a:r>
              <a:rPr lang="hu-HU" dirty="0" smtClean="0">
                <a:solidFill>
                  <a:schemeClr val="tx1"/>
                </a:solidFill>
                <a:latin typeface="Angsana New" pitchFamily="18" charset="-34"/>
                <a:ea typeface="Batang" pitchFamily="18" charset="-127"/>
                <a:cs typeface="Angsana New" pitchFamily="18" charset="-34"/>
              </a:rPr>
              <a:t>…</a:t>
            </a:r>
            <a:r>
              <a:rPr lang="hu-HU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hu-HU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4282" y="2071678"/>
            <a:ext cx="4643470" cy="435715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A letöltés sajnos gyakran fertőzött, így nagyon gondoljuk meg, honnan töltünk le. (Ugyanez érvényes arra is, ha neten akarunk filmet nézni – sok helyen a filmet behozza, de közben megfertőzi a gépet valamilyen vírus</a:t>
            </a:r>
            <a:r>
              <a:rPr lang="hu-HU" dirty="0" smtClean="0">
                <a:latin typeface="Angsana New" pitchFamily="18" charset="-34"/>
                <a:ea typeface="Batang" pitchFamily="18" charset="-127"/>
                <a:cs typeface="Angsana New" pitchFamily="18" charset="-34"/>
              </a:rPr>
              <a:t>…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)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Kép 4" descr="Download_alt_font_awesome.svg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786" y="642918"/>
            <a:ext cx="1438268" cy="143826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71604" y="1214422"/>
            <a:ext cx="600079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 anchorCtr="1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Ahhoz, hogy internetezni tudjunk, kell böngésző is, ilyen lehet például:</a:t>
            </a:r>
          </a:p>
          <a:p>
            <a:pPr algn="ctr"/>
            <a:r>
              <a:rPr lang="hu-HU" dirty="0" err="1" smtClean="0">
                <a:latin typeface="Batang" pitchFamily="18" charset="-127"/>
                <a:ea typeface="Batang" pitchFamily="18" charset="-127"/>
              </a:rPr>
              <a:t>Google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hu-HU" dirty="0" err="1" smtClean="0">
                <a:latin typeface="Batang" pitchFamily="18" charset="-127"/>
                <a:ea typeface="Batang" pitchFamily="18" charset="-127"/>
              </a:rPr>
              <a:t>Chrome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hu-HU" dirty="0" err="1" smtClean="0">
                <a:latin typeface="Batang" pitchFamily="18" charset="-127"/>
                <a:ea typeface="Batang" pitchFamily="18" charset="-127"/>
              </a:rPr>
              <a:t>Mozilla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hu-HU" dirty="0" err="1" smtClean="0">
                <a:latin typeface="Batang" pitchFamily="18" charset="-127"/>
                <a:ea typeface="Batang" pitchFamily="18" charset="-127"/>
              </a:rPr>
              <a:t>Firefox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, Internet Explorer, stb.</a:t>
            </a:r>
          </a:p>
        </p:txBody>
      </p:sp>
      <p:pic>
        <p:nvPicPr>
          <p:cNvPr id="3" name="Kép 2" descr="Google_Chrome_icon_(201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3143248"/>
            <a:ext cx="2036348" cy="2036348"/>
          </a:xfrm>
          <a:prstGeom prst="rect">
            <a:avLst/>
          </a:prstGeom>
        </p:spPr>
      </p:pic>
      <p:pic>
        <p:nvPicPr>
          <p:cNvPr id="4" name="Kép 3" descr="Firefox_LiNs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357562"/>
            <a:ext cx="1714512" cy="1714512"/>
          </a:xfrm>
          <a:prstGeom prst="rect">
            <a:avLst/>
          </a:prstGeom>
        </p:spPr>
      </p:pic>
      <p:pic>
        <p:nvPicPr>
          <p:cNvPr id="5" name="Kép 4" descr="Farm-Fresh_internet_explor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214818"/>
            <a:ext cx="428628" cy="428628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rot="5400000">
            <a:off x="2357422" y="2643182"/>
            <a:ext cx="1143008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 rot="16200000" flipH="1">
            <a:off x="4607719" y="2178835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rot="5400000">
            <a:off x="4250529" y="2464587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71604" y="1214422"/>
            <a:ext cx="644407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letöltés sorrendje</a:t>
            </a:r>
            <a:endParaRPr lang="hu-H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2844" y="2857496"/>
            <a:ext cx="3786214" cy="10819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4400" dirty="0" smtClean="0">
                <a:latin typeface="Baskerville Old Face" pitchFamily="18" charset="0"/>
              </a:rPr>
              <a:t>1. Mentés</a:t>
            </a:r>
            <a:endParaRPr lang="hu-HU" sz="4400" dirty="0">
              <a:latin typeface="Baskerville Old Face" pitchFamily="18" charset="0"/>
            </a:endParaRPr>
          </a:p>
        </p:txBody>
      </p:sp>
      <p:sp>
        <p:nvSpPr>
          <p:cNvPr id="5" name="Körbe nyíl 4"/>
          <p:cNvSpPr/>
          <p:nvPr/>
        </p:nvSpPr>
        <p:spPr>
          <a:xfrm rot="12939730" flipH="1">
            <a:off x="1909168" y="3585034"/>
            <a:ext cx="1285884" cy="1571636"/>
          </a:xfrm>
          <a:prstGeom prst="circular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000364" y="4000504"/>
            <a:ext cx="4143404" cy="1081980"/>
          </a:xfrm>
          <a:prstGeom prst="flowChartSummingJunc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4400" dirty="0" smtClean="0">
                <a:latin typeface="Baskerville Old Face" pitchFamily="18" charset="0"/>
              </a:rPr>
              <a:t>2. Vizsgálat</a:t>
            </a:r>
            <a:endParaRPr lang="hu-HU" sz="4400" dirty="0">
              <a:latin typeface="Baskerville Old Face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786446" y="5500702"/>
            <a:ext cx="3214710" cy="1022449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4400" dirty="0" smtClean="0">
                <a:latin typeface="Baskerville Old Face" pitchFamily="18" charset="0"/>
              </a:rPr>
              <a:t>3. Megnyitás</a:t>
            </a:r>
            <a:endParaRPr lang="hu-HU" sz="4400" dirty="0">
              <a:latin typeface="Baskerville Old Face" pitchFamily="18" charset="0"/>
            </a:endParaRPr>
          </a:p>
        </p:txBody>
      </p:sp>
      <p:sp>
        <p:nvSpPr>
          <p:cNvPr id="8" name="Körbe nyíl 7"/>
          <p:cNvSpPr/>
          <p:nvPr/>
        </p:nvSpPr>
        <p:spPr>
          <a:xfrm rot="4279891">
            <a:off x="6584908" y="4079711"/>
            <a:ext cx="1500198" cy="1857388"/>
          </a:xfrm>
          <a:prstGeom prst="circularArrow">
            <a:avLst>
              <a:gd name="adj1" fmla="val 12500"/>
              <a:gd name="adj2" fmla="val 1269431"/>
              <a:gd name="adj3" fmla="val 20457681"/>
              <a:gd name="adj4" fmla="val 10800000"/>
              <a:gd name="adj5" fmla="val 125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9" name="Kép 8" descr="32px-Gnome-document-sav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214686"/>
            <a:ext cx="447676" cy="447676"/>
          </a:xfrm>
          <a:prstGeom prst="rect">
            <a:avLst/>
          </a:prstGeom>
        </p:spPr>
      </p:pic>
      <p:pic>
        <p:nvPicPr>
          <p:cNvPr id="10" name="Kép 9" descr="Police_Investig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14686"/>
            <a:ext cx="1071570" cy="1005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Kép 10" descr="32px-Document-open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5857892"/>
            <a:ext cx="376238" cy="37623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00298" y="1214422"/>
            <a:ext cx="380367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Böngészés</a:t>
            </a:r>
            <a:endParaRPr lang="hu-H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00100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 descr="Gnu_meditate_levitat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8" y="785794"/>
            <a:ext cx="2547981" cy="221455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28728" y="4071942"/>
            <a:ext cx="6403720" cy="1754326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 már</a:t>
            </a:r>
            <a:r>
              <a:rPr lang="hu-H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a cicák is </a:t>
            </a:r>
            <a:r>
              <a:rPr lang="hu-H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böngész</a:t>
            </a:r>
            <a:r>
              <a:rPr lang="hu-H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nek </a:t>
            </a:r>
            <a:r>
              <a:rPr lang="hu-H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sym typeface="Wingdings" pitchFamily="2" charset="2"/>
              </a:rPr>
              <a:t></a:t>
            </a:r>
            <a:endParaRPr lang="hu-H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doboz 25"/>
          <p:cNvSpPr txBox="1"/>
          <p:nvPr/>
        </p:nvSpPr>
        <p:spPr>
          <a:xfrm>
            <a:off x="2357422" y="857232"/>
            <a:ext cx="450059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400" dirty="0" smtClean="0">
                <a:solidFill>
                  <a:schemeClr val="bg1"/>
                </a:solidFill>
              </a:rPr>
              <a:t>Internetes kereső, és stb. </a:t>
            </a:r>
            <a:endParaRPr lang="hu-HU" sz="5400" dirty="0">
              <a:solidFill>
                <a:schemeClr val="bg1"/>
              </a:solidFill>
            </a:endParaRPr>
          </a:p>
        </p:txBody>
      </p:sp>
      <p:pic>
        <p:nvPicPr>
          <p:cNvPr id="2070" name="Kép 1" descr="Stop hand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9" name="Kép 2" descr="Cc-by new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8" name="Kép 3" descr="Cc-nc white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7" name="Kép 4" descr="Cc-nd white.sv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6" name="Kép 5" descr="Stop hand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5" name="Kép 6" descr="Cc-by new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4" name="Kép 7" descr="Cc-nc white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3" name="Kép 8" descr="Cc-sa white.sv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2" name="Kép 9" descr="Stop hand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1" name="Kép 10" descr="Cc-by new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60" name="Kép 11" descr="Cc-nc white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9" name="Kép 12" descr="Stop hand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8" name="Kép 13" descr="Cc-by new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7" name="Kép 14" descr="Cc-nd white.sv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6" name="Kép 15" descr="Stop hand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5" name="Kép 16" descr="Cc-by new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4" name="Kép 17" descr="Green check.pn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3" name="Kép 18" descr="Cc-by new.sv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2" name="Kép 19" descr="Cc-sa white.sv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1" name="Kép 20" descr="Green check.pn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50" name="Kép 21" descr="Cc-pd.sv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049" name="Kép 22" descr="Green check.pn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42875" cy="142875"/>
          </a:xfrm>
          <a:prstGeom prst="rect">
            <a:avLst/>
          </a:prstGeom>
          <a:noFill/>
        </p:spPr>
      </p:pic>
      <p:pic>
        <p:nvPicPr>
          <p:cNvPr id="27" name="Kép 26" descr="Licencjelzés táblázat_kép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5498" y="1500174"/>
            <a:ext cx="8370127" cy="4881806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0" y="357166"/>
            <a:ext cx="9144000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szerzői jog védelméről</a:t>
            </a:r>
            <a:endParaRPr lang="hu-H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28926" y="1214422"/>
            <a:ext cx="3109313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Kérdések</a:t>
            </a:r>
            <a:endParaRPr lang="hu-H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71472" y="2500306"/>
            <a:ext cx="62865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skerville Old Face" pitchFamily="18" charset="0"/>
              </a:rPr>
              <a:t>1. Az internetet mi irányítja?</a:t>
            </a:r>
          </a:p>
          <a:p>
            <a:r>
              <a:rPr lang="hu-HU" dirty="0" smtClean="0">
                <a:latin typeface="Baskerville Old Face" pitchFamily="18" charset="0"/>
                <a:hlinkClick r:id="rId2" action="ppaction://hlinksldjump"/>
              </a:rPr>
              <a:t>A, egyetlen „szuperszámítógép”</a:t>
            </a:r>
            <a:r>
              <a:rPr lang="hu-HU" dirty="0" smtClean="0">
                <a:latin typeface="Baskerville Old Face" pitchFamily="18" charset="0"/>
              </a:rPr>
              <a:t> </a:t>
            </a:r>
            <a:r>
              <a:rPr lang="hu-HU" dirty="0" smtClean="0">
                <a:latin typeface="Baskerville Old Face" pitchFamily="18" charset="0"/>
                <a:hlinkClick r:id="rId3" action="ppaction://hlinksldjump"/>
              </a:rPr>
              <a:t>B, több ezer gép alkotja a gerincét</a:t>
            </a:r>
            <a:endParaRPr lang="hu-HU" dirty="0">
              <a:latin typeface="Baskerville Old Face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71472" y="3214686"/>
            <a:ext cx="81439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skerville Old Face" pitchFamily="18" charset="0"/>
              </a:rPr>
              <a:t>2. Mi NEM jellemző a vírusra?</a:t>
            </a:r>
          </a:p>
          <a:p>
            <a:r>
              <a:rPr lang="hu-HU" dirty="0" smtClean="0">
                <a:latin typeface="Baskerville Old Face" pitchFamily="18" charset="0"/>
                <a:hlinkClick r:id="rId2" action="ppaction://hlinksldjump"/>
              </a:rPr>
              <a:t>A, önreprodukáló programok </a:t>
            </a:r>
            <a:r>
              <a:rPr lang="hu-HU" dirty="0" smtClean="0">
                <a:latin typeface="Baskerville Old Face" pitchFamily="18" charset="0"/>
              </a:rPr>
              <a:t> </a:t>
            </a:r>
            <a:r>
              <a:rPr lang="hu-HU" dirty="0" smtClean="0">
                <a:latin typeface="Baskerville Old Face" pitchFamily="18" charset="0"/>
                <a:hlinkClick r:id="rId3" action="ppaction://hlinksldjump"/>
              </a:rPr>
              <a:t>B, a felhasználó rögtön észreveheti őket </a:t>
            </a:r>
            <a:r>
              <a:rPr lang="hu-HU" dirty="0" smtClean="0">
                <a:latin typeface="Baskerville Old Face" pitchFamily="18" charset="0"/>
              </a:rPr>
              <a:t> </a:t>
            </a:r>
            <a:r>
              <a:rPr lang="hu-HU" dirty="0" smtClean="0">
                <a:latin typeface="Baskerville Old Face" pitchFamily="18" charset="0"/>
                <a:hlinkClick r:id="rId2" action="ppaction://hlinksldjump"/>
              </a:rPr>
              <a:t>C, kis méretűek</a:t>
            </a:r>
            <a:endParaRPr lang="hu-HU" dirty="0">
              <a:latin typeface="Baskerville Old Face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1472" y="3929066"/>
            <a:ext cx="764386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skerville Old Face" pitchFamily="18" charset="0"/>
              </a:rPr>
              <a:t>3. Mit „szabad” chat-en?</a:t>
            </a:r>
          </a:p>
          <a:p>
            <a:r>
              <a:rPr lang="hu-HU" dirty="0" smtClean="0">
                <a:latin typeface="Baskerville Old Face" pitchFamily="18" charset="0"/>
                <a:hlinkClick r:id="rId3" action="ppaction://hlinksldjump"/>
              </a:rPr>
              <a:t>A, fantázianéven „csevegni” </a:t>
            </a:r>
            <a:r>
              <a:rPr lang="hu-HU" dirty="0" smtClean="0">
                <a:latin typeface="Baskerville Old Face" pitchFamily="18" charset="0"/>
              </a:rPr>
              <a:t> </a:t>
            </a:r>
            <a:r>
              <a:rPr lang="hu-HU" dirty="0" smtClean="0">
                <a:latin typeface="Baskerville Old Face" pitchFamily="18" charset="0"/>
                <a:hlinkClick r:id="rId2" action="ppaction://hlinksldjump"/>
              </a:rPr>
              <a:t>B, kiadni személyes adatainkat</a:t>
            </a:r>
            <a:r>
              <a:rPr lang="hu-HU" dirty="0" smtClean="0">
                <a:latin typeface="Baskerville Old Face" pitchFamily="18" charset="0"/>
              </a:rPr>
              <a:t> </a:t>
            </a:r>
            <a:r>
              <a:rPr lang="hu-HU" dirty="0" smtClean="0">
                <a:latin typeface="Baskerville Old Face" pitchFamily="18" charset="0"/>
                <a:hlinkClick r:id="rId2" action="ppaction://hlinksldjump"/>
              </a:rPr>
              <a:t>C, gorombáskodni</a:t>
            </a:r>
            <a:endParaRPr lang="hu-HU" dirty="0">
              <a:latin typeface="Baskerville Old Face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71472" y="4643446"/>
            <a:ext cx="350046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skerville Old Face" pitchFamily="18" charset="0"/>
              </a:rPr>
              <a:t>4. Melyik lehet JÓ jelszó?</a:t>
            </a:r>
          </a:p>
          <a:p>
            <a:r>
              <a:rPr lang="hu-HU" dirty="0" smtClean="0">
                <a:latin typeface="Baskerville Old Face" pitchFamily="18" charset="0"/>
                <a:hlinkClick r:id="rId2" action="ppaction://hlinksldjump"/>
              </a:rPr>
              <a:t>A, Lady </a:t>
            </a:r>
            <a:r>
              <a:rPr lang="hu-HU" dirty="0" err="1" smtClean="0">
                <a:latin typeface="Baskerville Old Face" pitchFamily="18" charset="0"/>
                <a:hlinkClick r:id="rId2" action="ppaction://hlinksldjump"/>
              </a:rPr>
              <a:t>Gaga</a:t>
            </a:r>
            <a:r>
              <a:rPr lang="hu-HU" dirty="0" smtClean="0">
                <a:latin typeface="Baskerville Old Face" pitchFamily="18" charset="0"/>
              </a:rPr>
              <a:t> </a:t>
            </a:r>
            <a:r>
              <a:rPr lang="hu-HU" dirty="0" smtClean="0">
                <a:latin typeface="Baskerville Old Face" pitchFamily="18" charset="0"/>
                <a:hlinkClick r:id="rId2" action="ppaction://hlinksldjump"/>
              </a:rPr>
              <a:t>B, </a:t>
            </a:r>
            <a:r>
              <a:rPr lang="hu-HU" dirty="0" err="1" smtClean="0">
                <a:latin typeface="Baskerville Old Face" pitchFamily="18" charset="0"/>
                <a:hlinkClick r:id="rId2" action="ppaction://hlinksldjump"/>
              </a:rPr>
              <a:t>jelszo</a:t>
            </a:r>
            <a:r>
              <a:rPr lang="hu-HU" dirty="0" smtClean="0">
                <a:latin typeface="Baskerville Old Face" pitchFamily="18" charset="0"/>
              </a:rPr>
              <a:t> </a:t>
            </a:r>
            <a:r>
              <a:rPr lang="hu-HU" dirty="0" smtClean="0">
                <a:latin typeface="Baskerville Old Face" pitchFamily="18" charset="0"/>
                <a:hlinkClick r:id="rId3" action="ppaction://hlinksldjump"/>
              </a:rPr>
              <a:t>C, sttras156</a:t>
            </a:r>
            <a:endParaRPr lang="hu-HU" dirty="0">
              <a:latin typeface="Baskerville Old Face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71472" y="5357826"/>
            <a:ext cx="41434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skerville Old Face" pitchFamily="18" charset="0"/>
              </a:rPr>
              <a:t>5. Bárhonnan biztonságos letölteni bármit?</a:t>
            </a:r>
          </a:p>
          <a:p>
            <a:r>
              <a:rPr lang="hu-HU" dirty="0" smtClean="0">
                <a:latin typeface="Baskerville Old Face" pitchFamily="18" charset="0"/>
                <a:hlinkClick r:id="rId2" action="ppaction://hlinksldjump"/>
              </a:rPr>
              <a:t>A, …hát, persze. </a:t>
            </a:r>
            <a:r>
              <a:rPr lang="hu-HU" dirty="0" smtClean="0">
                <a:latin typeface="Baskerville Old Face" pitchFamily="18" charset="0"/>
              </a:rPr>
              <a:t> </a:t>
            </a:r>
            <a:r>
              <a:rPr lang="hu-HU" dirty="0" smtClean="0">
                <a:latin typeface="Baskerville Old Face" pitchFamily="18" charset="0"/>
                <a:hlinkClick r:id="rId3" action="ppaction://hlinksldjump"/>
              </a:rPr>
              <a:t>B, Nem, természetesen. </a:t>
            </a:r>
            <a:endParaRPr lang="hu-HU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3108" y="1142984"/>
            <a:ext cx="4903553" cy="1538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Hasznos weboldalak, tanácsadók</a:t>
            </a:r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85786" y="3071810"/>
            <a:ext cx="7572428" cy="3524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2"/>
              </a:rPr>
              <a:t>www.baratsagosinternet.hu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internetes biztonság szabályai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3"/>
              </a:rPr>
              <a:t>www.internethotline.hu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káros tartalmak elleni harc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4"/>
              </a:rPr>
              <a:t>www.cert.hu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védelmi eszközök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5"/>
              </a:rPr>
              <a:t>www.egyszervolt.hu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biztonságos gyermek oldal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6"/>
              </a:rPr>
              <a:t>www.internetombudsman.hu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virtuális jogok ismertetése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7"/>
              </a:rPr>
              <a:t>www.ifiport.hu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erőszak elleni védelem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8"/>
              </a:rPr>
              <a:t>www.gyermekmento.hu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felvilágosítás, tájékoztatás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9"/>
              </a:rPr>
              <a:t>www.kek-vonal.hu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internetes rossz élmények kezelése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10"/>
              </a:rPr>
              <a:t>www.saferinternet.hu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biztonságos int. program oldala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11"/>
              </a:rPr>
              <a:t>www.biztonsagosinternet.hu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felvilágosítás, tájékoztatás</a:t>
            </a:r>
          </a:p>
          <a:p>
            <a:pPr algn="ctr">
              <a:lnSpc>
                <a:spcPct val="140000"/>
              </a:lnSpc>
              <a:buClr>
                <a:srgbClr val="000000"/>
              </a:buClr>
              <a:buSzPct val="100000"/>
            </a:pPr>
            <a:r>
              <a:rPr lang="hu-HU" sz="1400" dirty="0" err="1" smtClean="0">
                <a:latin typeface="Batang" pitchFamily="18" charset="-127"/>
                <a:ea typeface="Batang" pitchFamily="18" charset="-127"/>
                <a:hlinkClick r:id="rId12"/>
              </a:rPr>
              <a:t>www.cert-hungary.hu</a:t>
            </a:r>
            <a:r>
              <a:rPr lang="hu-HU" sz="1400" dirty="0" smtClean="0">
                <a:latin typeface="Batang" pitchFamily="18" charset="-127"/>
                <a:ea typeface="Batang" pitchFamily="18" charset="-127"/>
              </a:rPr>
              <a:t>: kormányzati biztonsági központ</a:t>
            </a:r>
          </a:p>
          <a:p>
            <a:pPr algn="ctr"/>
            <a:endParaRPr lang="hu-HU" sz="1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928926" y="1214422"/>
            <a:ext cx="3152787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Források:</a:t>
            </a:r>
            <a:endParaRPr lang="hu-H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357290" y="20716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643042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928794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AsOne/>
      </p:bldGraphic>
      <p:bldGraphic spid="3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3108" y="1214422"/>
            <a:ext cx="500066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Most már végre vége…  Ez nagyon jó, de tényleg.</a:t>
            </a:r>
            <a:endParaRPr lang="hu-HU" sz="4400" dirty="0">
              <a:solidFill>
                <a:schemeClr val="bg1"/>
              </a:solidFill>
            </a:endParaRPr>
          </a:p>
        </p:txBody>
      </p:sp>
      <p:pic>
        <p:nvPicPr>
          <p:cNvPr id="34" name="Kép 33" descr="Load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1959" y="6244974"/>
            <a:ext cx="45719" cy="45719"/>
          </a:xfrm>
          <a:prstGeom prst="rect">
            <a:avLst/>
          </a:prstGeom>
        </p:spPr>
      </p:pic>
      <p:grpSp>
        <p:nvGrpSpPr>
          <p:cNvPr id="48" name="Csoportba foglalás 47"/>
          <p:cNvGrpSpPr/>
          <p:nvPr/>
        </p:nvGrpSpPr>
        <p:grpSpPr>
          <a:xfrm rot="474177">
            <a:off x="785786" y="1500174"/>
            <a:ext cx="2285984" cy="2107064"/>
            <a:chOff x="1285852" y="3714752"/>
            <a:chExt cx="2714644" cy="2535692"/>
          </a:xfrm>
        </p:grpSpPr>
        <p:pic>
          <p:nvPicPr>
            <p:cNvPr id="4" name="Kép 3" descr="32px-Document-open.sv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000232" y="5357826"/>
              <a:ext cx="230573" cy="230573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Kép 4" descr="32px-Gnome-document-save.sv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728" y="4214818"/>
              <a:ext cx="414683" cy="414683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Kép 5" descr="64px-Computer_n_screen.sv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5852" y="3714752"/>
              <a:ext cx="448476" cy="462489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Kép 10" descr="1024px-Crevasses_in_Deux_Alpes_(France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3042" y="4786322"/>
              <a:ext cx="495186" cy="37139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Kép 14" descr="Ad-tech_London_2010_(5) (1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71868" y="3964784"/>
              <a:ext cx="428628" cy="32147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Kép 17" descr="Animations-At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43240" y="5429264"/>
              <a:ext cx="222557" cy="22255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Kép 22" descr="Farm-Fresh_internet_explorer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28992" y="4357694"/>
              <a:ext cx="357889" cy="357889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Kép 23" descr="Faroese_stamps_631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14546" y="5715016"/>
              <a:ext cx="801647" cy="535428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Kép 25" descr="Firefox_LiNsta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14678" y="4786322"/>
              <a:ext cx="515755" cy="515755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9" name="Csoportba foglalás 58"/>
          <p:cNvGrpSpPr/>
          <p:nvPr/>
        </p:nvGrpSpPr>
        <p:grpSpPr>
          <a:xfrm rot="1105376">
            <a:off x="6604168" y="3341700"/>
            <a:ext cx="1643074" cy="2220578"/>
            <a:chOff x="6357950" y="3837846"/>
            <a:chExt cx="1857388" cy="2454674"/>
          </a:xfrm>
        </p:grpSpPr>
        <p:pic>
          <p:nvPicPr>
            <p:cNvPr id="7" name="Kép 6" descr="600px-Seiyu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58016" y="3857628"/>
              <a:ext cx="445114" cy="44511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Kép 7" descr="794px-FC-home_furnishing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9521" y="3837846"/>
              <a:ext cx="642942" cy="46489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Kép 12" descr="2000px-Face-sad.svg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57950" y="3929066"/>
              <a:ext cx="445114" cy="44511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Kép 24" descr="Finnish_mailboxes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29388" y="4429132"/>
              <a:ext cx="473108" cy="596005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Kép 26" descr="Firewall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00892" y="4857760"/>
              <a:ext cx="764862" cy="42047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Kép 27" descr="Gnu_meditate_levitate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15272" y="5857892"/>
              <a:ext cx="500066" cy="434628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Kép 29" descr="Képkivágás.PN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00826" y="5143512"/>
              <a:ext cx="264495" cy="47004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Kép 32" descr="Licencjelzés táblázat_kép.végleges.PN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00826" y="5715016"/>
              <a:ext cx="758417" cy="44234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0" name="Kép 39" descr="Smile.svg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58082" y="5857892"/>
              <a:ext cx="357190" cy="35719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8" name="Csoportba foglalás 57"/>
          <p:cNvGrpSpPr/>
          <p:nvPr/>
        </p:nvGrpSpPr>
        <p:grpSpPr>
          <a:xfrm rot="1393817">
            <a:off x="4545835" y="2753656"/>
            <a:ext cx="1714512" cy="1985908"/>
            <a:chOff x="4322519" y="3837272"/>
            <a:chExt cx="2106869" cy="2363454"/>
          </a:xfrm>
        </p:grpSpPr>
        <p:pic>
          <p:nvPicPr>
            <p:cNvPr id="19" name="Kép 18" descr="AROBAZE.pn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72132" y="4929198"/>
              <a:ext cx="398772" cy="403013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Kép 31" descr="Korean.culture-cellphone-01.jpg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72198" y="5072074"/>
              <a:ext cx="357190" cy="47177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1" name="Kép 50" descr="800px-YTSS_0758.JP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 rot="21013449">
              <a:off x="5751278" y="5694660"/>
              <a:ext cx="642942" cy="482207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2" name="Kép 51" descr="Amanda Todd1.PNG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271103">
              <a:off x="4422005" y="4358708"/>
              <a:ext cx="571504" cy="73463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3" name="Kép 52" descr="Download_alt_font_awesome.svg.png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21070545">
              <a:off x="4322519" y="5182505"/>
              <a:ext cx="714380" cy="71438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Kép 53" descr="Firewall.pn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51146" y="3908710"/>
              <a:ext cx="764862" cy="42047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5" name="Kép 54" descr="Gnu_meditate_levitate.jpg"/>
            <p:cNvPicPr>
              <a:picLocks noChangeAspect="1"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79774" y="5766098"/>
              <a:ext cx="500066" cy="434628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6" name="Kép 55" descr="Licencjelzés táblázat_kép.végleges.PNG"/>
            <p:cNvPicPr>
              <a:picLocks noChangeAspect="1"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536964" y="3837272"/>
              <a:ext cx="758417" cy="44234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7" name="Kép 56" descr="Smile.svg.png"/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79708" y="5837536"/>
              <a:ext cx="357190" cy="357190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9" name="Csoportba foglalás 78"/>
          <p:cNvGrpSpPr/>
          <p:nvPr/>
        </p:nvGrpSpPr>
        <p:grpSpPr>
          <a:xfrm>
            <a:off x="2827577" y="2037156"/>
            <a:ext cx="1583155" cy="2169207"/>
            <a:chOff x="2390073" y="1827116"/>
            <a:chExt cx="1583155" cy="2169207"/>
          </a:xfrm>
        </p:grpSpPr>
        <p:pic>
          <p:nvPicPr>
            <p:cNvPr id="10" name="Kép 9" descr="1024px-Cat_on_laptop_-_Just_Browsing.jpg"/>
            <p:cNvPicPr>
              <a:picLocks noChangeAspect="1"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 rot="1034304">
              <a:off x="2390073" y="3485557"/>
              <a:ext cx="424858" cy="28476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Kép 11" descr="1024px-Internet1.jpg"/>
            <p:cNvPicPr>
              <a:picLocks noChangeAspect="1"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 rot="1034304">
              <a:off x="2479790" y="3156964"/>
              <a:ext cx="407119" cy="328243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4" name="Kép 13" descr="Address-book.svg.png"/>
            <p:cNvPicPr>
              <a:picLocks noChangeAspect="1"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 rot="1034304">
              <a:off x="3058812" y="2839825"/>
              <a:ext cx="305339" cy="305935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Kép 19" descr="Cafe_Central_by_borya.jpg"/>
            <p:cNvPicPr>
              <a:picLocks noChangeAspect="1"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 rot="1034304">
              <a:off x="2619660" y="2613441"/>
              <a:ext cx="381768" cy="509892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Kép 28" descr="Google_Chrome_icon_(2011).png"/>
            <p:cNvPicPr>
              <a:picLocks noChangeAspect="1"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 rot="1034304">
              <a:off x="3395219" y="2948202"/>
              <a:ext cx="327691" cy="32833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Kép 30" descr="Kopfschuettel.gif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 rot="1034304">
              <a:off x="2820640" y="3560639"/>
              <a:ext cx="452058" cy="301959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5" name="Kép 34" descr="MRI_head_side.jpg"/>
            <p:cNvPicPr>
              <a:picLocks noChangeAspect="1"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 rot="1034304">
              <a:off x="3290555" y="2105605"/>
              <a:ext cx="275588" cy="27612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6" name="Kép 35" descr="Police_Investigation.jpg"/>
            <p:cNvPicPr>
              <a:picLocks noChangeAspect="1"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 rot="1034304">
              <a:off x="2793654" y="2330009"/>
              <a:ext cx="305339" cy="287113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2" name="Kép 41" descr="Tulliana_chat.png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 rot="1034304">
              <a:off x="3616999" y="2221307"/>
              <a:ext cx="356229" cy="356924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3" name="Kép 42" descr="Virus-Budding-001.gif"/>
            <p:cNvPicPr>
              <a:picLocks noChangeAspect="1"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 rot="1034304">
              <a:off x="2849009" y="1977677"/>
              <a:ext cx="331169" cy="295443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9" name="Kép 48" descr="Loading.gif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 rot="1034304">
              <a:off x="3431696" y="1827116"/>
              <a:ext cx="264627" cy="265143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Kép 16" descr="Amanda Todd2.PNG"/>
            <p:cNvPicPr>
              <a:picLocks noChangeAspect="1"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 rot="1034304">
              <a:off x="3231174" y="3821267"/>
              <a:ext cx="420488" cy="175056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28926" y="4000504"/>
            <a:ext cx="3189042" cy="17145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8175"/>
              </a:avLst>
            </a:prstTxWarp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Jó lett!!!</a:t>
            </a:r>
            <a:endParaRPr lang="hu-H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Akciógomb: Visszatérés 2">
            <a:hlinkClick r:id="rId3" action="ppaction://hlinksldjump" highlightClick="1"/>
          </p:cNvPr>
          <p:cNvSpPr/>
          <p:nvPr/>
        </p:nvSpPr>
        <p:spPr>
          <a:xfrm>
            <a:off x="8072462" y="6143644"/>
            <a:ext cx="1071538" cy="714356"/>
          </a:xfrm>
          <a:prstGeom prst="actionButtonRetur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opfschuette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628650" cy="4191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857488" y="3429000"/>
            <a:ext cx="3643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Nem</a:t>
            </a:r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u-H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lett</a:t>
            </a:r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u-HU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jó…</a:t>
            </a:r>
            <a:endParaRPr lang="hu-HU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Akciógomb: Vissza vagy Előző 3">
            <a:hlinkClick r:id="rId4" action="ppaction://hlinksldjump" highlightClick="1"/>
          </p:cNvPr>
          <p:cNvSpPr/>
          <p:nvPr/>
        </p:nvSpPr>
        <p:spPr>
          <a:xfrm>
            <a:off x="8143900" y="6072206"/>
            <a:ext cx="1000100" cy="785794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42976" y="1214422"/>
            <a:ext cx="6643734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 is az az internet?</a:t>
            </a:r>
            <a:endParaRPr lang="hu-H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928926" y="3071810"/>
            <a:ext cx="3286148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dk1"/>
                </a:solidFill>
                <a:latin typeface="Batang" pitchFamily="18" charset="-127"/>
                <a:ea typeface="Batang" pitchFamily="18" charset="-127"/>
              </a:rPr>
              <a:t>Az internet bizonyos globális számítógépes hálózatok hálózata, felhasználók milliárdjait kapcsolja össze és lehetővé teszi egyes elosztott rendszerek működését (pl.: World Wide Web). A gond az, hogy nem egyetlen szuperszámítógép irányítja, hanem több ezer gép alkotja a gerincét.</a:t>
            </a:r>
            <a:endParaRPr lang="hu-HU" dirty="0">
              <a:solidFill>
                <a:schemeClr val="dk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Ellipszis feliratnak 4"/>
          <p:cNvSpPr/>
          <p:nvPr/>
        </p:nvSpPr>
        <p:spPr>
          <a:xfrm>
            <a:off x="6286512" y="3643314"/>
            <a:ext cx="2428892" cy="150019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5400" dirty="0" err="1" smtClean="0"/>
              <a:t>www</a:t>
            </a:r>
            <a:endParaRPr lang="hu-HU" sz="5400" dirty="0"/>
          </a:p>
        </p:txBody>
      </p:sp>
      <p:pic>
        <p:nvPicPr>
          <p:cNvPr id="6" name="Kép 5" descr="Load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4143380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4282" y="1214422"/>
            <a:ext cx="828680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Mire használhatjuk az internetet?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4282" y="3571876"/>
            <a:ext cx="185738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zenehallgatás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571736" y="3714752"/>
            <a:ext cx="164307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filmnézés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071802" y="4857760"/>
            <a:ext cx="21431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videók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571736" y="5572140"/>
            <a:ext cx="207170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latin typeface="Batang" pitchFamily="18" charset="-127"/>
                <a:ea typeface="Batang" pitchFamily="18" charset="-127"/>
              </a:rPr>
              <a:t>facebook</a:t>
            </a:r>
            <a:endParaRPr lang="hu-HU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286248" y="3929066"/>
            <a:ext cx="21431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játékok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357422" y="3143248"/>
            <a:ext cx="221457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beszélgetés, chat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286380" y="3357562"/>
            <a:ext cx="314327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levelezés, kapcsolattartás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0" y="5143512"/>
            <a:ext cx="214314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tanulás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429256" y="4500570"/>
            <a:ext cx="328614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képek, programok letöltése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7158" y="4214818"/>
            <a:ext cx="164307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internet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Görbe összekötő 14"/>
          <p:cNvCxnSpPr/>
          <p:nvPr/>
        </p:nvCxnSpPr>
        <p:spPr>
          <a:xfrm rot="5400000" flipH="1" flipV="1">
            <a:off x="1357290" y="4000504"/>
            <a:ext cx="285752" cy="142876"/>
          </a:xfrm>
          <a:prstGeom prst="curvedConnector3">
            <a:avLst>
              <a:gd name="adj1" fmla="val 4030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örbe összekötő 19"/>
          <p:cNvCxnSpPr/>
          <p:nvPr/>
        </p:nvCxnSpPr>
        <p:spPr>
          <a:xfrm rot="16200000" flipH="1">
            <a:off x="821505" y="4679165"/>
            <a:ext cx="571504" cy="3571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Görbe összekötő 22"/>
          <p:cNvCxnSpPr/>
          <p:nvPr/>
        </p:nvCxnSpPr>
        <p:spPr>
          <a:xfrm>
            <a:off x="1643042" y="4572008"/>
            <a:ext cx="1071570" cy="10001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örbe összekötő 24"/>
          <p:cNvCxnSpPr>
            <a:endCxn id="6" idx="1"/>
          </p:cNvCxnSpPr>
          <p:nvPr/>
        </p:nvCxnSpPr>
        <p:spPr>
          <a:xfrm>
            <a:off x="2000232" y="4500570"/>
            <a:ext cx="1071570" cy="5418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örbe összekötő 26"/>
          <p:cNvCxnSpPr/>
          <p:nvPr/>
        </p:nvCxnSpPr>
        <p:spPr>
          <a:xfrm flipV="1">
            <a:off x="2000232" y="3929066"/>
            <a:ext cx="571504" cy="4286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örbe összekötő 28"/>
          <p:cNvCxnSpPr/>
          <p:nvPr/>
        </p:nvCxnSpPr>
        <p:spPr>
          <a:xfrm rot="5400000" flipH="1" flipV="1">
            <a:off x="1750199" y="3607595"/>
            <a:ext cx="714380" cy="50006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Görbe összekötő 30"/>
          <p:cNvCxnSpPr>
            <a:stCxn id="13" idx="3"/>
            <a:endCxn id="10" idx="1"/>
          </p:cNvCxnSpPr>
          <p:nvPr/>
        </p:nvCxnSpPr>
        <p:spPr>
          <a:xfrm flipV="1">
            <a:off x="2000232" y="3542228"/>
            <a:ext cx="3286148" cy="857256"/>
          </a:xfrm>
          <a:prstGeom prst="curvedConnector3">
            <a:avLst>
              <a:gd name="adj1" fmla="val 64731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>
            <a:stCxn id="13" idx="3"/>
          </p:cNvCxnSpPr>
          <p:nvPr/>
        </p:nvCxnSpPr>
        <p:spPr>
          <a:xfrm flipV="1">
            <a:off x="2000232" y="4286256"/>
            <a:ext cx="2286016" cy="113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stCxn id="13" idx="3"/>
            <a:endCxn id="12" idx="1"/>
          </p:cNvCxnSpPr>
          <p:nvPr/>
        </p:nvCxnSpPr>
        <p:spPr>
          <a:xfrm>
            <a:off x="2000232" y="4399484"/>
            <a:ext cx="3429024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Szövegdoboz 38"/>
          <p:cNvSpPr txBox="1"/>
          <p:nvPr/>
        </p:nvSpPr>
        <p:spPr>
          <a:xfrm>
            <a:off x="5429256" y="521495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Tehát minden megvan rajta, amit szeretünk, mégis veszélyes</a:t>
            </a:r>
            <a:r>
              <a:rPr lang="hu-HU" dirty="0" smtClean="0">
                <a:latin typeface="Arabic Typesetting" pitchFamily="66" charset="-78"/>
                <a:ea typeface="Batang" pitchFamily="18" charset="-127"/>
                <a:cs typeface="Arabic Typesetting" pitchFamily="66" charset="-78"/>
              </a:rPr>
              <a:t>…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Virus-Budding-00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4357694"/>
            <a:ext cx="2476499" cy="2205037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églalap 1"/>
          <p:cNvSpPr/>
          <p:nvPr/>
        </p:nvSpPr>
        <p:spPr>
          <a:xfrm>
            <a:off x="1000100" y="857232"/>
            <a:ext cx="7143801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 kell legyen a gépünkön pl. a vírusok ellen?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4282" y="3714752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Batang" pitchFamily="18" charset="-127"/>
                <a:ea typeface="Batang" pitchFamily="18" charset="-127"/>
              </a:rPr>
              <a:t>Mi az a vírus?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Főbb jellemzői:</a:t>
            </a:r>
          </a:p>
          <a:p>
            <a:pPr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Kis méretű, önreprodukáló programkódok</a:t>
            </a:r>
          </a:p>
          <a:p>
            <a:pPr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A felhasználó szeme elől rejtve vannak</a:t>
            </a:r>
          </a:p>
          <a:p>
            <a:pPr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Adott esemény bekövetkeztekor fejtik ki káros hatásukat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zövegdoboz 3"/>
          <p:cNvSpPr txBox="1"/>
          <p:nvPr/>
        </p:nvSpPr>
        <p:spPr>
          <a:xfrm rot="20330678">
            <a:off x="5122411" y="4101836"/>
            <a:ext cx="366039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Batang" pitchFamily="18" charset="-127"/>
                <a:ea typeface="Batang" pitchFamily="18" charset="-127"/>
              </a:rPr>
              <a:t>Védekezés: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Megelőzés (biztonsági másolat, JOGTISZTA szoftver)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Vírusvédelmi programok használata (Frissítés!)</a:t>
            </a:r>
          </a:p>
          <a:p>
            <a:pPr algn="ctr"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Felkészülés (rendszerlemez)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57422" y="24288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Néhány vírusirtó: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357422" y="3214686"/>
            <a:ext cx="33575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Norton Antivirus program</a:t>
            </a:r>
          </a:p>
          <a:p>
            <a:pPr>
              <a:buFontTx/>
              <a:buChar char="-"/>
            </a:pPr>
            <a:r>
              <a:rPr lang="hu-HU" dirty="0" err="1" smtClean="0">
                <a:latin typeface="Batang" pitchFamily="18" charset="-127"/>
                <a:ea typeface="Batang" pitchFamily="18" charset="-127"/>
              </a:rPr>
              <a:t>McAfee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Antivirus program</a:t>
            </a:r>
          </a:p>
          <a:p>
            <a:pPr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Panda Antivirus program</a:t>
            </a:r>
          </a:p>
          <a:p>
            <a:pPr>
              <a:buFontTx/>
              <a:buChar char="-"/>
            </a:pPr>
            <a:r>
              <a:rPr lang="hu-HU" dirty="0" smtClean="0">
                <a:latin typeface="Batang" pitchFamily="18" charset="-127"/>
                <a:ea typeface="Batang" pitchFamily="18" charset="-127"/>
              </a:rPr>
              <a:t>avast! Antivirus program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Kép 3" descr="Crystal_Project_Antivir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500306"/>
            <a:ext cx="2411215" cy="241121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 rot="20640850">
            <a:off x="54854" y="4689246"/>
            <a:ext cx="87154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200" b="1" cap="none" spc="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Jogtiszta programot használjunk és frissítsünk!</a:t>
            </a:r>
            <a:endParaRPr lang="hu-HU" sz="3200" b="1" cap="none" spc="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3108" y="2887682"/>
            <a:ext cx="4929222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Tapasztalhattuk már, hogyha felmegyünk az e-mail címünkre, hogy gyakran érkezik kéretlen levél, gyakran reklám céljából, de nekünk teljesen felesleges, néha még bosszantó is</a:t>
            </a:r>
            <a:r>
              <a:rPr lang="hu-HU" dirty="0" smtClean="0">
                <a:latin typeface="Arabic Typesetting" pitchFamily="66" charset="-78"/>
                <a:ea typeface="Batang" pitchFamily="18" charset="-127"/>
                <a:cs typeface="Arabic Typesetting" pitchFamily="66" charset="-78"/>
              </a:rPr>
              <a:t>…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 Ez a spam, melyből ha túl sok van, érdemes e-mail címet változtatni. De hogyan kerülhetjük el???</a:t>
            </a:r>
          </a:p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Sokszor a közösségi oldalakon megjelenik: Mi az indián neved? </a:t>
            </a:r>
          </a:p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Melyik állás illik hozzád a legjobban?, stb. Ilyenkor kiadnak valamit, de igazából a személyes adatainkra kíváncsiak, és akár ez is okozhatja a nagyszámú </a:t>
            </a:r>
            <a:r>
              <a:rPr lang="hu-HU" dirty="0" err="1" smtClean="0">
                <a:latin typeface="Batang" pitchFamily="18" charset="-127"/>
                <a:ea typeface="Batang" pitchFamily="18" charset="-127"/>
              </a:rPr>
              <a:t>spamot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714744" y="2000240"/>
            <a:ext cx="178766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Spam</a:t>
            </a:r>
            <a:endParaRPr lang="hu-H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00298" y="300037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Batang" pitchFamily="18" charset="-127"/>
                <a:ea typeface="Batang" pitchFamily="18" charset="-127"/>
              </a:rPr>
              <a:t>Hogyan védekezhetünk </a:t>
            </a:r>
            <a:r>
              <a:rPr lang="hu-HU" dirty="0" smtClean="0">
                <a:latin typeface="Batang" pitchFamily="18" charset="-127"/>
                <a:ea typeface="Batang" pitchFamily="18" charset="-127"/>
              </a:rPr>
              <a:t>azon kívül, hogy semmilyen felesleges, gyanús dologra nem megyünk rá? </a:t>
            </a:r>
            <a:r>
              <a:rPr lang="hu-HU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</a:t>
            </a:r>
            <a:r>
              <a:rPr lang="hu-HU" b="1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SZŰRÉS</a:t>
            </a:r>
            <a:r>
              <a:rPr lang="hu-HU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hu-H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Kép 2" descr="Finnish_mailbox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143380"/>
            <a:ext cx="181463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doboz 3"/>
          <p:cNvSpPr txBox="1"/>
          <p:nvPr/>
        </p:nvSpPr>
        <p:spPr>
          <a:xfrm>
            <a:off x="6000760" y="4572008"/>
            <a:ext cx="30003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„Levelek (elektronikus)”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571736" y="5286388"/>
            <a:ext cx="107157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dirty="0" smtClean="0">
                <a:latin typeface="Batang" pitchFamily="18" charset="-127"/>
                <a:ea typeface="Batang" pitchFamily="18" charset="-127"/>
              </a:rPr>
              <a:t>„Spam”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7" name="Szögletes összekötő 6"/>
          <p:cNvCxnSpPr/>
          <p:nvPr/>
        </p:nvCxnSpPr>
        <p:spPr>
          <a:xfrm flipV="1">
            <a:off x="3357554" y="4786322"/>
            <a:ext cx="571504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zögletes összekötő 8"/>
          <p:cNvCxnSpPr>
            <a:endCxn id="3" idx="3"/>
          </p:cNvCxnSpPr>
          <p:nvPr/>
        </p:nvCxnSpPr>
        <p:spPr>
          <a:xfrm rot="10800000" flipV="1">
            <a:off x="5672256" y="4929198"/>
            <a:ext cx="542818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Kép 9" descr="Képkivágá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1810">
            <a:off x="565099" y="2306921"/>
            <a:ext cx="1667108" cy="296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Ellipszis 10"/>
          <p:cNvSpPr/>
          <p:nvPr/>
        </p:nvSpPr>
        <p:spPr>
          <a:xfrm rot="20652543">
            <a:off x="872904" y="5165232"/>
            <a:ext cx="71438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714612" y="1214422"/>
            <a:ext cx="328614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Tűzfal</a:t>
            </a:r>
            <a:endParaRPr lang="hu-HU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000364" y="3071810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Batang" pitchFamily="18" charset="-127"/>
                <a:ea typeface="Batang" pitchFamily="18" charset="-127"/>
              </a:rPr>
              <a:t>Biztonsági programrendszer, mely az internetről bejövő és kimenő adatokat ellenőrzi.</a:t>
            </a:r>
            <a:endParaRPr lang="hu-H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Kép 3" descr="Firew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4357694"/>
            <a:ext cx="3639057" cy="2000529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Default Them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522</TotalTime>
  <Words>1342</Words>
  <Application>Microsoft Office PowerPoint</Application>
  <PresentationFormat>Diavetítés a képernyőre (4:3 oldalarány)</PresentationFormat>
  <Paragraphs>186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Default Theme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90</cp:revision>
  <dcterms:created xsi:type="dcterms:W3CDTF">2013-03-04T14:17:36Z</dcterms:created>
  <dcterms:modified xsi:type="dcterms:W3CDTF">2013-03-13T16:13:27Z</dcterms:modified>
</cp:coreProperties>
</file>