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23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76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25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5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2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36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494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144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505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461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7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414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69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64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88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39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015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7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79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0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A614-5C68-4E23-9285-3DEE034EA230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3598-5FEA-494F-BC7D-8688D1392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8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5E81-18E4-4D13-B556-84CFA229CF5C}" type="datetimeFigureOut">
              <a:rPr lang="hu-HU" smtClean="0"/>
              <a:t>2011.09.28.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5454-7C59-4EF9-82D2-0DEBE5A69B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76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" y="62146"/>
            <a:ext cx="9001000" cy="67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893"/>
            <a:ext cx="8928992" cy="668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34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" y="41091"/>
            <a:ext cx="9001000" cy="677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8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797"/>
            <a:ext cx="8928992" cy="672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9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002"/>
            <a:ext cx="9036496" cy="67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5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953"/>
            <a:ext cx="9073008" cy="681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88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180"/>
            <a:ext cx="9001000" cy="680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42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" y="72242"/>
            <a:ext cx="9016759" cy="675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72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4"/>
            <a:ext cx="9001000" cy="67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2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404"/>
            <a:ext cx="9000999" cy="67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6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834"/>
            <a:ext cx="9001000" cy="678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22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740"/>
            <a:ext cx="8961034" cy="674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9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712"/>
            <a:ext cx="8966355" cy="67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8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572"/>
            <a:ext cx="9001000" cy="674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9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605"/>
            <a:ext cx="9000999" cy="675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94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" y="49239"/>
            <a:ext cx="9000999" cy="675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8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" y="39030"/>
            <a:ext cx="9001000" cy="67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933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" y="51985"/>
            <a:ext cx="9000999" cy="67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3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23"/>
            <a:ext cx="9073008" cy="682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7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23"/>
            <a:ext cx="9108504" cy="68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24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286"/>
            <a:ext cx="9073008" cy="68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6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" y="19942"/>
            <a:ext cx="9099547" cy="683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4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344"/>
            <a:ext cx="8856984" cy="66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273"/>
            <a:ext cx="9073008" cy="681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39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255"/>
            <a:ext cx="9108504" cy="68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19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273"/>
            <a:ext cx="9073008" cy="681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993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0862"/>
            <a:ext cx="9009664" cy="67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408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218"/>
            <a:ext cx="9090559" cy="68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46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5"/>
            <a:ext cx="9143999" cy="68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4"/>
            <a:ext cx="9001000" cy="67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2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41"/>
            <a:ext cx="9022399" cy="68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622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2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891"/>
            <a:ext cx="9001000" cy="68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0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002"/>
            <a:ext cx="8877525" cy="66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1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Diavetítés a képernyőre (4:3 oldalarány)</PresentationFormat>
  <Paragraphs>0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34</vt:i4>
      </vt:variant>
    </vt:vector>
  </HeadingPairs>
  <TitlesOfParts>
    <vt:vector size="36" baseType="lpstr">
      <vt:lpstr>Office-téma</vt:lpstr>
      <vt:lpstr>Egyéni tervezés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bela</dc:creator>
  <cp:lastModifiedBy>bela</cp:lastModifiedBy>
  <cp:revision>6</cp:revision>
  <dcterms:created xsi:type="dcterms:W3CDTF">2011-09-28T18:52:59Z</dcterms:created>
  <dcterms:modified xsi:type="dcterms:W3CDTF">2011-09-28T19:46:01Z</dcterms:modified>
</cp:coreProperties>
</file>