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5" r:id="rId9"/>
    <p:sldId id="262" r:id="rId10"/>
    <p:sldId id="263" r:id="rId11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1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263D9-3F3E-47B9-B3EA-65E2E9DDEB53}" type="datetimeFigureOut">
              <a:rPr lang="hu-HU" smtClean="0"/>
              <a:t>2011.05.16.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CDDF2-4AA2-4E5D-A817-8F329C7597E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02386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263D9-3F3E-47B9-B3EA-65E2E9DDEB53}" type="datetimeFigureOut">
              <a:rPr lang="hu-HU" smtClean="0"/>
              <a:t>2011.05.16.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CDDF2-4AA2-4E5D-A817-8F329C7597E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01526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263D9-3F3E-47B9-B3EA-65E2E9DDEB53}" type="datetimeFigureOut">
              <a:rPr lang="hu-HU" smtClean="0"/>
              <a:t>2011.05.16.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CDDF2-4AA2-4E5D-A817-8F329C7597E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60146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263D9-3F3E-47B9-B3EA-65E2E9DDEB53}" type="datetimeFigureOut">
              <a:rPr lang="hu-HU" smtClean="0"/>
              <a:t>2011.05.16.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CDDF2-4AA2-4E5D-A817-8F329C7597E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16488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263D9-3F3E-47B9-B3EA-65E2E9DDEB53}" type="datetimeFigureOut">
              <a:rPr lang="hu-HU" smtClean="0"/>
              <a:t>2011.05.16.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CDDF2-4AA2-4E5D-A817-8F329C7597E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75977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263D9-3F3E-47B9-B3EA-65E2E9DDEB53}" type="datetimeFigureOut">
              <a:rPr lang="hu-HU" smtClean="0"/>
              <a:t>2011.05.16.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CDDF2-4AA2-4E5D-A817-8F329C7597E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34100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263D9-3F3E-47B9-B3EA-65E2E9DDEB53}" type="datetimeFigureOut">
              <a:rPr lang="hu-HU" smtClean="0"/>
              <a:t>2011.05.16.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CDDF2-4AA2-4E5D-A817-8F329C7597E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35667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263D9-3F3E-47B9-B3EA-65E2E9DDEB53}" type="datetimeFigureOut">
              <a:rPr lang="hu-HU" smtClean="0"/>
              <a:t>2011.05.16.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CDDF2-4AA2-4E5D-A817-8F329C7597E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60439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263D9-3F3E-47B9-B3EA-65E2E9DDEB53}" type="datetimeFigureOut">
              <a:rPr lang="hu-HU" smtClean="0"/>
              <a:t>2011.05.16.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CDDF2-4AA2-4E5D-A817-8F329C7597E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57026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263D9-3F3E-47B9-B3EA-65E2E9DDEB53}" type="datetimeFigureOut">
              <a:rPr lang="hu-HU" smtClean="0"/>
              <a:t>2011.05.16.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CDDF2-4AA2-4E5D-A817-8F329C7597E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7225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263D9-3F3E-47B9-B3EA-65E2E9DDEB53}" type="datetimeFigureOut">
              <a:rPr lang="hu-HU" smtClean="0"/>
              <a:t>2011.05.16.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CDDF2-4AA2-4E5D-A817-8F329C7597E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69300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9263D9-3F3E-47B9-B3EA-65E2E9DDEB53}" type="datetimeFigureOut">
              <a:rPr lang="hu-HU" smtClean="0"/>
              <a:t>2011.05.16.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8CDDF2-4AA2-4E5D-A817-8F329C7597E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84025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3568" y="764704"/>
            <a:ext cx="7772400" cy="1470025"/>
          </a:xfrm>
        </p:spPr>
        <p:txBody>
          <a:bodyPr>
            <a:normAutofit/>
          </a:bodyPr>
          <a:lstStyle/>
          <a:p>
            <a:r>
              <a:rPr lang="hu-HU" sz="8000" dirty="0" smtClean="0">
                <a:solidFill>
                  <a:srgbClr val="FF0000"/>
                </a:solidFill>
              </a:rPr>
              <a:t>CIKLUSOK</a:t>
            </a:r>
            <a:endParaRPr lang="hu-HU" sz="8000" dirty="0">
              <a:solidFill>
                <a:srgbClr val="FF0000"/>
              </a:solidFill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611560" y="2780928"/>
            <a:ext cx="7920880" cy="3024336"/>
          </a:xfrm>
        </p:spPr>
        <p:txBody>
          <a:bodyPr>
            <a:noAutofit/>
          </a:bodyPr>
          <a:lstStyle/>
          <a:p>
            <a:r>
              <a:rPr lang="hu-HU" sz="4800" dirty="0" smtClean="0">
                <a:solidFill>
                  <a:schemeClr val="tx1"/>
                </a:solidFill>
              </a:rPr>
              <a:t>ismétlődő (azonos vagy hasonló) tevékenységek megvalósítására szolgál</a:t>
            </a:r>
            <a:endParaRPr lang="hu-HU" sz="4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3800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5969" y="0"/>
            <a:ext cx="4492062" cy="6858000"/>
          </a:xfrm>
          <a:prstGeom prst="rect">
            <a:avLst/>
          </a:prstGeom>
        </p:spPr>
      </p:pic>
      <p:sp>
        <p:nvSpPr>
          <p:cNvPr id="3" name="Szövegdoboz 2"/>
          <p:cNvSpPr txBox="1"/>
          <p:nvPr/>
        </p:nvSpPr>
        <p:spPr>
          <a:xfrm>
            <a:off x="4355976" y="1916832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Kisebb, egyenlő</a:t>
            </a:r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5349610" y="1268760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Nagyobb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147630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7200" dirty="0" smtClean="0"/>
              <a:t>FAJTÁI</a:t>
            </a:r>
            <a:endParaRPr lang="hu-HU" sz="7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hu-HU" sz="4400" dirty="0"/>
              <a:t>M</a:t>
            </a:r>
            <a:r>
              <a:rPr lang="hu-HU" sz="4400" dirty="0" smtClean="0"/>
              <a:t>űködési módjukat tekintve három alaptípusba sorolhatók aszerint, hogy hányszor futnak le: ezek az </a:t>
            </a:r>
            <a:r>
              <a:rPr lang="hu-HU" sz="4400" dirty="0" err="1" smtClean="0">
                <a:solidFill>
                  <a:srgbClr val="FF0000"/>
                </a:solidFill>
              </a:rPr>
              <a:t>elöltesztelő</a:t>
            </a:r>
            <a:r>
              <a:rPr lang="hu-HU" sz="4400" dirty="0" smtClean="0"/>
              <a:t>, a </a:t>
            </a:r>
            <a:r>
              <a:rPr lang="hu-HU" sz="4400" dirty="0" err="1" smtClean="0">
                <a:solidFill>
                  <a:srgbClr val="FF0000"/>
                </a:solidFill>
              </a:rPr>
              <a:t>hátultesztelő</a:t>
            </a:r>
            <a:r>
              <a:rPr lang="hu-HU" sz="4400" dirty="0" smtClean="0"/>
              <a:t> és a </a:t>
            </a:r>
            <a:r>
              <a:rPr lang="hu-HU" sz="4400" dirty="0" smtClean="0">
                <a:solidFill>
                  <a:srgbClr val="FF0000"/>
                </a:solidFill>
              </a:rPr>
              <a:t>számlálós</a:t>
            </a:r>
            <a:r>
              <a:rPr lang="hu-HU" sz="4400" dirty="0" smtClean="0"/>
              <a:t> ciklus.</a:t>
            </a:r>
            <a:endParaRPr lang="hu-HU" sz="4400" dirty="0"/>
          </a:p>
        </p:txBody>
      </p:sp>
    </p:spTree>
    <p:extLst>
      <p:ext uri="{BB962C8B-B14F-4D97-AF65-F5344CB8AC3E}">
        <p14:creationId xmlns:p14="http://schemas.microsoft.com/office/powerpoint/2010/main" val="1483151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8000" dirty="0" err="1" smtClean="0">
                <a:solidFill>
                  <a:srgbClr val="FF0000"/>
                </a:solidFill>
              </a:rPr>
              <a:t>Elöltesztelő</a:t>
            </a:r>
            <a:r>
              <a:rPr lang="hu-HU" sz="8000" dirty="0" smtClean="0">
                <a:solidFill>
                  <a:srgbClr val="FF0000"/>
                </a:solidFill>
              </a:rPr>
              <a:t> ciklus</a:t>
            </a:r>
            <a:endParaRPr lang="hu-HU" sz="8000" dirty="0">
              <a:solidFill>
                <a:srgbClr val="FF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sz="6000" dirty="0" smtClean="0"/>
              <a:t>A ciklusmagban lévő utasítások addig hajtódnak végre, amíg a feltétel igaz</a:t>
            </a:r>
            <a:endParaRPr lang="hu-HU" sz="6000" dirty="0"/>
          </a:p>
        </p:txBody>
      </p:sp>
    </p:spTree>
    <p:extLst>
      <p:ext uri="{BB962C8B-B14F-4D97-AF65-F5344CB8AC3E}">
        <p14:creationId xmlns:p14="http://schemas.microsoft.com/office/powerpoint/2010/main" val="3702266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ép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4499" y="0"/>
            <a:ext cx="4215002" cy="6858000"/>
          </a:xfrm>
          <a:prstGeom prst="rect">
            <a:avLst/>
          </a:prstGeom>
        </p:spPr>
      </p:pic>
      <p:sp>
        <p:nvSpPr>
          <p:cNvPr id="4" name="Szövegdoboz 3"/>
          <p:cNvSpPr txBox="1"/>
          <p:nvPr/>
        </p:nvSpPr>
        <p:spPr>
          <a:xfrm>
            <a:off x="4572000" y="1726007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igaz</a:t>
            </a:r>
            <a:endParaRPr lang="hu-HU" dirty="0"/>
          </a:p>
        </p:txBody>
      </p:sp>
      <p:sp>
        <p:nvSpPr>
          <p:cNvPr id="5" name="Szövegdoboz 4"/>
          <p:cNvSpPr txBox="1"/>
          <p:nvPr/>
        </p:nvSpPr>
        <p:spPr>
          <a:xfrm>
            <a:off x="5724128" y="1052736"/>
            <a:ext cx="9553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hamis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58386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611560" y="620688"/>
            <a:ext cx="792088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3600" dirty="0" smtClean="0"/>
              <a:t>Az </a:t>
            </a:r>
            <a:r>
              <a:rPr lang="hu-HU" sz="3600" dirty="0" err="1" smtClean="0"/>
              <a:t>elöltesztelő</a:t>
            </a:r>
            <a:r>
              <a:rPr lang="hu-HU" sz="3600" dirty="0" smtClean="0"/>
              <a:t> ciklus tehát először megvizsgálja, hogy a feltétel fennáll-e. Ha igen, akkor lefuttatja a ciklusmagot, és újból kezdődik; ha nem, akkor a program a ciklus utáni ponton folytatódik, azaz a ciklusmag kimarad. Lehetséges tehát, hogy az </a:t>
            </a:r>
            <a:r>
              <a:rPr lang="hu-HU" sz="3600" dirty="0" err="1" smtClean="0"/>
              <a:t>elöltesztelő</a:t>
            </a:r>
            <a:r>
              <a:rPr lang="hu-HU" sz="3600" dirty="0" smtClean="0"/>
              <a:t> ciklus egyszer sem fog lefutni.</a:t>
            </a:r>
            <a:endParaRPr lang="hu-HU" sz="3600" dirty="0"/>
          </a:p>
        </p:txBody>
      </p:sp>
    </p:spTree>
    <p:extLst>
      <p:ext uri="{BB962C8B-B14F-4D97-AF65-F5344CB8AC3E}">
        <p14:creationId xmlns:p14="http://schemas.microsoft.com/office/powerpoint/2010/main" val="2557480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7200" dirty="0" err="1" smtClean="0">
                <a:solidFill>
                  <a:srgbClr val="FF0000"/>
                </a:solidFill>
              </a:rPr>
              <a:t>Hátultesztelő</a:t>
            </a:r>
            <a:r>
              <a:rPr lang="hu-HU" sz="7200" dirty="0" smtClean="0">
                <a:solidFill>
                  <a:srgbClr val="FF0000"/>
                </a:solidFill>
              </a:rPr>
              <a:t> ciklus</a:t>
            </a:r>
            <a:endParaRPr lang="hu-HU" sz="7200" dirty="0">
              <a:solidFill>
                <a:srgbClr val="FF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sz="6000" dirty="0" smtClean="0"/>
              <a:t>A ciklusmagban lévő utasítások addig hajtódnak végre, amíg a feltétel igaz.</a:t>
            </a:r>
            <a:endParaRPr lang="hu-HU" sz="6000" dirty="0"/>
          </a:p>
        </p:txBody>
      </p:sp>
    </p:spTree>
    <p:extLst>
      <p:ext uri="{BB962C8B-B14F-4D97-AF65-F5344CB8AC3E}">
        <p14:creationId xmlns:p14="http://schemas.microsoft.com/office/powerpoint/2010/main" val="2086587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5402" y="0"/>
            <a:ext cx="4513196" cy="6858000"/>
          </a:xfrm>
          <a:prstGeom prst="rect">
            <a:avLst/>
          </a:prstGeom>
        </p:spPr>
      </p:pic>
      <p:sp>
        <p:nvSpPr>
          <p:cNvPr id="3" name="Szövegdoboz 2"/>
          <p:cNvSpPr txBox="1"/>
          <p:nvPr/>
        </p:nvSpPr>
        <p:spPr>
          <a:xfrm>
            <a:off x="2627784" y="508518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igaz</a:t>
            </a:r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5652120" y="5157192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hamis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746588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611560" y="476672"/>
            <a:ext cx="624644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4400" dirty="0" smtClean="0"/>
              <a:t>Mivel a feltételvizsgálat a ciklusmag után áll, ezért a </a:t>
            </a:r>
            <a:r>
              <a:rPr lang="hu-HU" sz="4400" dirty="0" err="1" smtClean="0"/>
              <a:t>hátultesztelő</a:t>
            </a:r>
            <a:r>
              <a:rPr lang="hu-HU" sz="4400" dirty="0" smtClean="0"/>
              <a:t> ciklus legalább egyszer mindenképpen lefut.</a:t>
            </a:r>
            <a:endParaRPr lang="hu-HU" sz="4400" dirty="0"/>
          </a:p>
        </p:txBody>
      </p:sp>
    </p:spTree>
    <p:extLst>
      <p:ext uri="{BB962C8B-B14F-4D97-AF65-F5344CB8AC3E}">
        <p14:creationId xmlns:p14="http://schemas.microsoft.com/office/powerpoint/2010/main" val="775601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8000" dirty="0" smtClean="0">
                <a:solidFill>
                  <a:srgbClr val="FF0000"/>
                </a:solidFill>
              </a:rPr>
              <a:t>Számlálós ciklus</a:t>
            </a:r>
            <a:endParaRPr lang="hu-HU" sz="8000" dirty="0">
              <a:solidFill>
                <a:srgbClr val="FF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sz="4800" dirty="0" smtClean="0"/>
              <a:t>A számláló ciklus általánosságban olyan </a:t>
            </a:r>
            <a:r>
              <a:rPr lang="hu-HU" sz="4800" dirty="0" err="1" smtClean="0"/>
              <a:t>előltesztelő</a:t>
            </a:r>
            <a:r>
              <a:rPr lang="hu-HU" sz="4800" dirty="0" smtClean="0"/>
              <a:t> ciklust jelent, amely egy felsorolható típus adott intervallumán léptet végig, speciálisan egész számokon.</a:t>
            </a:r>
            <a:endParaRPr lang="hu-HU" sz="4800" dirty="0"/>
          </a:p>
        </p:txBody>
      </p:sp>
    </p:spTree>
    <p:extLst>
      <p:ext uri="{BB962C8B-B14F-4D97-AF65-F5344CB8AC3E}">
        <p14:creationId xmlns:p14="http://schemas.microsoft.com/office/powerpoint/2010/main" val="2183469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166</Words>
  <Application>Microsoft Office PowerPoint</Application>
  <PresentationFormat>Diavetítés a képernyőre (4:3 oldalarány)</PresentationFormat>
  <Paragraphs>18</Paragraphs>
  <Slides>10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10</vt:i4>
      </vt:variant>
    </vt:vector>
  </HeadingPairs>
  <TitlesOfParts>
    <vt:vector size="11" baseType="lpstr">
      <vt:lpstr>Office-téma</vt:lpstr>
      <vt:lpstr>CIKLUSOK</vt:lpstr>
      <vt:lpstr>FAJTÁI</vt:lpstr>
      <vt:lpstr>Elöltesztelő ciklus</vt:lpstr>
      <vt:lpstr>PowerPoint bemutató</vt:lpstr>
      <vt:lpstr>PowerPoint bemutató</vt:lpstr>
      <vt:lpstr>Hátultesztelő ciklus</vt:lpstr>
      <vt:lpstr>PowerPoint bemutató</vt:lpstr>
      <vt:lpstr>PowerPoint bemutató</vt:lpstr>
      <vt:lpstr>Számlálós ciklus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CIKLUSOK</dc:title>
  <dc:creator>viola</dc:creator>
  <cp:lastModifiedBy>viola</cp:lastModifiedBy>
  <cp:revision>6</cp:revision>
  <dcterms:created xsi:type="dcterms:W3CDTF">2011-05-16T05:57:03Z</dcterms:created>
  <dcterms:modified xsi:type="dcterms:W3CDTF">2011-05-16T06:21:13Z</dcterms:modified>
</cp:coreProperties>
</file>