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68" r:id="rId6"/>
    <p:sldId id="269" r:id="rId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E1E427-C322-4D82-86DA-6CFE675FDD71}" type="doc">
      <dgm:prSet loTypeId="urn:microsoft.com/office/officeart/2005/8/layout/cycle7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hu-HU"/>
        </a:p>
      </dgm:t>
    </dgm:pt>
    <dgm:pt modelId="{9FDA60CB-40F1-448D-9BB8-0EC40BE4D0A0}">
      <dgm:prSet phldrT="[Szöveg]"/>
      <dgm:spPr/>
      <dgm:t>
        <a:bodyPr/>
        <a:lstStyle/>
        <a:p>
          <a:r>
            <a:rPr lang="hu-HU" dirty="0" smtClean="0"/>
            <a:t>Hardver</a:t>
          </a:r>
        </a:p>
      </dgm:t>
    </dgm:pt>
    <dgm:pt modelId="{D1058684-48D3-42E3-ABDB-7A46F07B5598}" type="parTrans" cxnId="{C46157CC-C5CA-4123-84EA-06C909D77AE7}">
      <dgm:prSet/>
      <dgm:spPr/>
      <dgm:t>
        <a:bodyPr/>
        <a:lstStyle/>
        <a:p>
          <a:endParaRPr lang="hu-HU"/>
        </a:p>
      </dgm:t>
    </dgm:pt>
    <dgm:pt modelId="{28478648-9899-42E6-AC95-E886E76927BD}" type="sibTrans" cxnId="{C46157CC-C5CA-4123-84EA-06C909D77AE7}">
      <dgm:prSet/>
      <dgm:spPr/>
      <dgm:t>
        <a:bodyPr/>
        <a:lstStyle/>
        <a:p>
          <a:endParaRPr lang="hu-HU"/>
        </a:p>
      </dgm:t>
    </dgm:pt>
    <dgm:pt modelId="{5DFB2A75-D631-4094-A32B-C6C80FA8D2A5}">
      <dgm:prSet phldrT="[Szöveg]"/>
      <dgm:spPr/>
      <dgm:t>
        <a:bodyPr/>
        <a:lstStyle/>
        <a:p>
          <a:r>
            <a:rPr lang="hu-HU" dirty="0" err="1" smtClean="0"/>
            <a:t>Manver</a:t>
          </a:r>
          <a:endParaRPr lang="hu-HU" dirty="0"/>
        </a:p>
      </dgm:t>
    </dgm:pt>
    <dgm:pt modelId="{628DE541-C9A1-4D8C-A33E-AD125E514F2A}" type="parTrans" cxnId="{EB1C6970-3D2F-48F5-B884-9DB8410DBEB9}">
      <dgm:prSet/>
      <dgm:spPr/>
      <dgm:t>
        <a:bodyPr/>
        <a:lstStyle/>
        <a:p>
          <a:endParaRPr lang="hu-HU"/>
        </a:p>
      </dgm:t>
    </dgm:pt>
    <dgm:pt modelId="{AE9016E7-322D-41CF-BDAF-76B4705E2F9F}" type="sibTrans" cxnId="{EB1C6970-3D2F-48F5-B884-9DB8410DBEB9}">
      <dgm:prSet/>
      <dgm:spPr/>
      <dgm:t>
        <a:bodyPr/>
        <a:lstStyle/>
        <a:p>
          <a:endParaRPr lang="hu-HU"/>
        </a:p>
      </dgm:t>
    </dgm:pt>
    <dgm:pt modelId="{96A27C61-3C68-4577-A0B1-39378233AF1B}">
      <dgm:prSet phldrT="[Szöveg]"/>
      <dgm:spPr/>
      <dgm:t>
        <a:bodyPr/>
        <a:lstStyle/>
        <a:p>
          <a:r>
            <a:rPr lang="hu-HU" dirty="0" smtClean="0"/>
            <a:t>Szoftver</a:t>
          </a:r>
          <a:endParaRPr lang="hu-HU" dirty="0"/>
        </a:p>
      </dgm:t>
    </dgm:pt>
    <dgm:pt modelId="{90E4AD57-E6CC-4FFA-B8F5-7C8E463DD4BF}" type="parTrans" cxnId="{332890C7-6FEE-4C99-A200-F686BB792702}">
      <dgm:prSet/>
      <dgm:spPr/>
      <dgm:t>
        <a:bodyPr/>
        <a:lstStyle/>
        <a:p>
          <a:endParaRPr lang="hu-HU"/>
        </a:p>
      </dgm:t>
    </dgm:pt>
    <dgm:pt modelId="{073A2A43-8346-44C7-9204-C4975EDA588C}" type="sibTrans" cxnId="{332890C7-6FEE-4C99-A200-F686BB792702}">
      <dgm:prSet/>
      <dgm:spPr/>
      <dgm:t>
        <a:bodyPr/>
        <a:lstStyle/>
        <a:p>
          <a:endParaRPr lang="hu-HU"/>
        </a:p>
      </dgm:t>
    </dgm:pt>
    <dgm:pt modelId="{2234EE17-BEA1-4F54-94FC-3310FFA96713}" type="pres">
      <dgm:prSet presAssocID="{41E1E427-C322-4D82-86DA-6CFE675FDD7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308F5DF1-22B4-431D-814B-3B61FE182DCD}" type="pres">
      <dgm:prSet presAssocID="{9FDA60CB-40F1-448D-9BB8-0EC40BE4D0A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CFCC138-7C54-4CC7-9FA9-67830CA918FA}" type="pres">
      <dgm:prSet presAssocID="{28478648-9899-42E6-AC95-E886E76927BD}" presName="sibTrans" presStyleLbl="sibTrans2D1" presStyleIdx="0" presStyleCnt="3"/>
      <dgm:spPr/>
      <dgm:t>
        <a:bodyPr/>
        <a:lstStyle/>
        <a:p>
          <a:endParaRPr lang="hu-HU"/>
        </a:p>
      </dgm:t>
    </dgm:pt>
    <dgm:pt modelId="{E9642B32-0D17-47B5-A8A4-E3EF517B4AED}" type="pres">
      <dgm:prSet presAssocID="{28478648-9899-42E6-AC95-E886E76927BD}" presName="connectorText" presStyleLbl="sibTrans2D1" presStyleIdx="0" presStyleCnt="3"/>
      <dgm:spPr/>
      <dgm:t>
        <a:bodyPr/>
        <a:lstStyle/>
        <a:p>
          <a:endParaRPr lang="hu-HU"/>
        </a:p>
      </dgm:t>
    </dgm:pt>
    <dgm:pt modelId="{20DE74D7-A3E3-4F9E-A66D-ECDDE90F466E}" type="pres">
      <dgm:prSet presAssocID="{5DFB2A75-D631-4094-A32B-C6C80FA8D2A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D2E6C1B-6145-4E66-86D2-36A38203FCB4}" type="pres">
      <dgm:prSet presAssocID="{AE9016E7-322D-41CF-BDAF-76B4705E2F9F}" presName="sibTrans" presStyleLbl="sibTrans2D1" presStyleIdx="1" presStyleCnt="3"/>
      <dgm:spPr/>
      <dgm:t>
        <a:bodyPr/>
        <a:lstStyle/>
        <a:p>
          <a:endParaRPr lang="hu-HU"/>
        </a:p>
      </dgm:t>
    </dgm:pt>
    <dgm:pt modelId="{39956236-86A2-40CC-AA5E-5A5F22790C7C}" type="pres">
      <dgm:prSet presAssocID="{AE9016E7-322D-41CF-BDAF-76B4705E2F9F}" presName="connectorText" presStyleLbl="sibTrans2D1" presStyleIdx="1" presStyleCnt="3"/>
      <dgm:spPr/>
      <dgm:t>
        <a:bodyPr/>
        <a:lstStyle/>
        <a:p>
          <a:endParaRPr lang="hu-HU"/>
        </a:p>
      </dgm:t>
    </dgm:pt>
    <dgm:pt modelId="{8586D422-68DB-42C6-9570-9F4CAEA648D9}" type="pres">
      <dgm:prSet presAssocID="{96A27C61-3C68-4577-A0B1-39378233AF1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C605B2C-3E18-4324-9735-DC5C33CDFCC8}" type="pres">
      <dgm:prSet presAssocID="{073A2A43-8346-44C7-9204-C4975EDA588C}" presName="sibTrans" presStyleLbl="sibTrans2D1" presStyleIdx="2" presStyleCnt="3"/>
      <dgm:spPr/>
      <dgm:t>
        <a:bodyPr/>
        <a:lstStyle/>
        <a:p>
          <a:endParaRPr lang="hu-HU"/>
        </a:p>
      </dgm:t>
    </dgm:pt>
    <dgm:pt modelId="{B151E651-7C30-47DC-A40C-572E2B452FD8}" type="pres">
      <dgm:prSet presAssocID="{073A2A43-8346-44C7-9204-C4975EDA588C}" presName="connectorText" presStyleLbl="sibTrans2D1" presStyleIdx="2" presStyleCnt="3"/>
      <dgm:spPr/>
      <dgm:t>
        <a:bodyPr/>
        <a:lstStyle/>
        <a:p>
          <a:endParaRPr lang="hu-HU"/>
        </a:p>
      </dgm:t>
    </dgm:pt>
  </dgm:ptLst>
  <dgm:cxnLst>
    <dgm:cxn modelId="{E7B93102-0F13-4538-BBAE-1AD195D7C54E}" type="presOf" srcId="{073A2A43-8346-44C7-9204-C4975EDA588C}" destId="{B151E651-7C30-47DC-A40C-572E2B452FD8}" srcOrd="1" destOrd="0" presId="urn:microsoft.com/office/officeart/2005/8/layout/cycle7"/>
    <dgm:cxn modelId="{5029B18E-EED9-4D0A-B622-94F0CE44ED1C}" type="presOf" srcId="{9FDA60CB-40F1-448D-9BB8-0EC40BE4D0A0}" destId="{308F5DF1-22B4-431D-814B-3B61FE182DCD}" srcOrd="0" destOrd="0" presId="urn:microsoft.com/office/officeart/2005/8/layout/cycle7"/>
    <dgm:cxn modelId="{79FD58DE-BD01-42DF-B491-7F31EF31F6AE}" type="presOf" srcId="{AE9016E7-322D-41CF-BDAF-76B4705E2F9F}" destId="{39956236-86A2-40CC-AA5E-5A5F22790C7C}" srcOrd="1" destOrd="0" presId="urn:microsoft.com/office/officeart/2005/8/layout/cycle7"/>
    <dgm:cxn modelId="{332890C7-6FEE-4C99-A200-F686BB792702}" srcId="{41E1E427-C322-4D82-86DA-6CFE675FDD71}" destId="{96A27C61-3C68-4577-A0B1-39378233AF1B}" srcOrd="2" destOrd="0" parTransId="{90E4AD57-E6CC-4FFA-B8F5-7C8E463DD4BF}" sibTransId="{073A2A43-8346-44C7-9204-C4975EDA588C}"/>
    <dgm:cxn modelId="{BF87EADC-D1C9-4B5C-81E5-9D0ED179AF79}" type="presOf" srcId="{41E1E427-C322-4D82-86DA-6CFE675FDD71}" destId="{2234EE17-BEA1-4F54-94FC-3310FFA96713}" srcOrd="0" destOrd="0" presId="urn:microsoft.com/office/officeart/2005/8/layout/cycle7"/>
    <dgm:cxn modelId="{C46157CC-C5CA-4123-84EA-06C909D77AE7}" srcId="{41E1E427-C322-4D82-86DA-6CFE675FDD71}" destId="{9FDA60CB-40F1-448D-9BB8-0EC40BE4D0A0}" srcOrd="0" destOrd="0" parTransId="{D1058684-48D3-42E3-ABDB-7A46F07B5598}" sibTransId="{28478648-9899-42E6-AC95-E886E76927BD}"/>
    <dgm:cxn modelId="{7F666E9D-0A12-4962-ABF4-468A81EAE452}" type="presOf" srcId="{AE9016E7-322D-41CF-BDAF-76B4705E2F9F}" destId="{AD2E6C1B-6145-4E66-86D2-36A38203FCB4}" srcOrd="0" destOrd="0" presId="urn:microsoft.com/office/officeart/2005/8/layout/cycle7"/>
    <dgm:cxn modelId="{8DFC35F5-6251-4C5B-9C1F-CBF9BD82CEA2}" type="presOf" srcId="{073A2A43-8346-44C7-9204-C4975EDA588C}" destId="{9C605B2C-3E18-4324-9735-DC5C33CDFCC8}" srcOrd="0" destOrd="0" presId="urn:microsoft.com/office/officeart/2005/8/layout/cycle7"/>
    <dgm:cxn modelId="{76D10E4C-3609-4DF8-A07C-79B36FBB2F98}" type="presOf" srcId="{28478648-9899-42E6-AC95-E886E76927BD}" destId="{ECFCC138-7C54-4CC7-9FA9-67830CA918FA}" srcOrd="0" destOrd="0" presId="urn:microsoft.com/office/officeart/2005/8/layout/cycle7"/>
    <dgm:cxn modelId="{EB1C6970-3D2F-48F5-B884-9DB8410DBEB9}" srcId="{41E1E427-C322-4D82-86DA-6CFE675FDD71}" destId="{5DFB2A75-D631-4094-A32B-C6C80FA8D2A5}" srcOrd="1" destOrd="0" parTransId="{628DE541-C9A1-4D8C-A33E-AD125E514F2A}" sibTransId="{AE9016E7-322D-41CF-BDAF-76B4705E2F9F}"/>
    <dgm:cxn modelId="{070C18D7-4B3A-4AB4-A8B5-039F82928440}" type="presOf" srcId="{5DFB2A75-D631-4094-A32B-C6C80FA8D2A5}" destId="{20DE74D7-A3E3-4F9E-A66D-ECDDE90F466E}" srcOrd="0" destOrd="0" presId="urn:microsoft.com/office/officeart/2005/8/layout/cycle7"/>
    <dgm:cxn modelId="{C24A2DB0-9BEF-4E63-A5FA-92C9AE3ED72C}" type="presOf" srcId="{28478648-9899-42E6-AC95-E886E76927BD}" destId="{E9642B32-0D17-47B5-A8A4-E3EF517B4AED}" srcOrd="1" destOrd="0" presId="urn:microsoft.com/office/officeart/2005/8/layout/cycle7"/>
    <dgm:cxn modelId="{06D1DF01-AB84-4086-BCC0-7227F835F026}" type="presOf" srcId="{96A27C61-3C68-4577-A0B1-39378233AF1B}" destId="{8586D422-68DB-42C6-9570-9F4CAEA648D9}" srcOrd="0" destOrd="0" presId="urn:microsoft.com/office/officeart/2005/8/layout/cycle7"/>
    <dgm:cxn modelId="{C89FA217-42E9-4C21-BFA2-5AFD708892B7}" type="presParOf" srcId="{2234EE17-BEA1-4F54-94FC-3310FFA96713}" destId="{308F5DF1-22B4-431D-814B-3B61FE182DCD}" srcOrd="0" destOrd="0" presId="urn:microsoft.com/office/officeart/2005/8/layout/cycle7"/>
    <dgm:cxn modelId="{6CA10A30-9F52-479A-BF1D-F3E78FC0667E}" type="presParOf" srcId="{2234EE17-BEA1-4F54-94FC-3310FFA96713}" destId="{ECFCC138-7C54-4CC7-9FA9-67830CA918FA}" srcOrd="1" destOrd="0" presId="urn:microsoft.com/office/officeart/2005/8/layout/cycle7"/>
    <dgm:cxn modelId="{A0D22A31-C226-47C5-8EBC-B692B2C0A199}" type="presParOf" srcId="{ECFCC138-7C54-4CC7-9FA9-67830CA918FA}" destId="{E9642B32-0D17-47B5-A8A4-E3EF517B4AED}" srcOrd="0" destOrd="0" presId="urn:microsoft.com/office/officeart/2005/8/layout/cycle7"/>
    <dgm:cxn modelId="{7782DDB2-9E57-4468-A10D-3750505762DE}" type="presParOf" srcId="{2234EE17-BEA1-4F54-94FC-3310FFA96713}" destId="{20DE74D7-A3E3-4F9E-A66D-ECDDE90F466E}" srcOrd="2" destOrd="0" presId="urn:microsoft.com/office/officeart/2005/8/layout/cycle7"/>
    <dgm:cxn modelId="{20FBB075-9399-4D53-BE2C-23E8B9C0846B}" type="presParOf" srcId="{2234EE17-BEA1-4F54-94FC-3310FFA96713}" destId="{AD2E6C1B-6145-4E66-86D2-36A38203FCB4}" srcOrd="3" destOrd="0" presId="urn:microsoft.com/office/officeart/2005/8/layout/cycle7"/>
    <dgm:cxn modelId="{3AE66F7D-E1F4-4A47-9F16-A82E5A0185FC}" type="presParOf" srcId="{AD2E6C1B-6145-4E66-86D2-36A38203FCB4}" destId="{39956236-86A2-40CC-AA5E-5A5F22790C7C}" srcOrd="0" destOrd="0" presId="urn:microsoft.com/office/officeart/2005/8/layout/cycle7"/>
    <dgm:cxn modelId="{D0EFEB06-2875-4179-834F-39DBE189361E}" type="presParOf" srcId="{2234EE17-BEA1-4F54-94FC-3310FFA96713}" destId="{8586D422-68DB-42C6-9570-9F4CAEA648D9}" srcOrd="4" destOrd="0" presId="urn:microsoft.com/office/officeart/2005/8/layout/cycle7"/>
    <dgm:cxn modelId="{C4BFEAE6-AA3F-4717-B9A7-F9F3A68AA747}" type="presParOf" srcId="{2234EE17-BEA1-4F54-94FC-3310FFA96713}" destId="{9C605B2C-3E18-4324-9735-DC5C33CDFCC8}" srcOrd="5" destOrd="0" presId="urn:microsoft.com/office/officeart/2005/8/layout/cycle7"/>
    <dgm:cxn modelId="{EBA940B4-8BB9-4759-9635-8F9F5459BEB7}" type="presParOf" srcId="{9C605B2C-3E18-4324-9735-DC5C33CDFCC8}" destId="{B151E651-7C30-47DC-A40C-572E2B452FD8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F5DF1-22B4-431D-814B-3B61FE182DCD}">
      <dsp:nvSpPr>
        <dsp:cNvPr id="0" name=""/>
        <dsp:cNvSpPr/>
      </dsp:nvSpPr>
      <dsp:spPr>
        <a:xfrm>
          <a:off x="1995785" y="1179"/>
          <a:ext cx="2104429" cy="105221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100" kern="1200" dirty="0" smtClean="0"/>
            <a:t>Hardver</a:t>
          </a:r>
        </a:p>
      </dsp:txBody>
      <dsp:txXfrm>
        <a:off x="2026603" y="31997"/>
        <a:ext cx="2042793" cy="990578"/>
      </dsp:txXfrm>
    </dsp:sp>
    <dsp:sp modelId="{ECFCC138-7C54-4CC7-9FA9-67830CA918FA}">
      <dsp:nvSpPr>
        <dsp:cNvPr id="0" name=""/>
        <dsp:cNvSpPr/>
      </dsp:nvSpPr>
      <dsp:spPr>
        <a:xfrm rot="3600000">
          <a:off x="3368523" y="1847862"/>
          <a:ext cx="1096445" cy="36827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500" kern="1200"/>
        </a:p>
      </dsp:txBody>
      <dsp:txXfrm>
        <a:off x="3479006" y="1921517"/>
        <a:ext cx="875480" cy="220965"/>
      </dsp:txXfrm>
    </dsp:sp>
    <dsp:sp modelId="{20DE74D7-A3E3-4F9E-A66D-ECDDE90F466E}">
      <dsp:nvSpPr>
        <dsp:cNvPr id="0" name=""/>
        <dsp:cNvSpPr/>
      </dsp:nvSpPr>
      <dsp:spPr>
        <a:xfrm>
          <a:off x="3733278" y="3010605"/>
          <a:ext cx="2104429" cy="1052214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100" kern="1200" dirty="0" err="1" smtClean="0"/>
            <a:t>Manver</a:t>
          </a:r>
          <a:endParaRPr lang="hu-HU" sz="4100" kern="1200" dirty="0"/>
        </a:p>
      </dsp:txBody>
      <dsp:txXfrm>
        <a:off x="3764096" y="3041423"/>
        <a:ext cx="2042793" cy="990578"/>
      </dsp:txXfrm>
    </dsp:sp>
    <dsp:sp modelId="{AD2E6C1B-6145-4E66-86D2-36A38203FCB4}">
      <dsp:nvSpPr>
        <dsp:cNvPr id="0" name=""/>
        <dsp:cNvSpPr/>
      </dsp:nvSpPr>
      <dsp:spPr>
        <a:xfrm rot="10800000">
          <a:off x="2499777" y="3352575"/>
          <a:ext cx="1096445" cy="36827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500" kern="1200"/>
        </a:p>
      </dsp:txBody>
      <dsp:txXfrm rot="10800000">
        <a:off x="2610259" y="3426230"/>
        <a:ext cx="875480" cy="220965"/>
      </dsp:txXfrm>
    </dsp:sp>
    <dsp:sp modelId="{8586D422-68DB-42C6-9570-9F4CAEA648D9}">
      <dsp:nvSpPr>
        <dsp:cNvPr id="0" name=""/>
        <dsp:cNvSpPr/>
      </dsp:nvSpPr>
      <dsp:spPr>
        <a:xfrm>
          <a:off x="258291" y="3010605"/>
          <a:ext cx="2104429" cy="1052214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100" kern="1200" dirty="0" smtClean="0"/>
            <a:t>Szoftver</a:t>
          </a:r>
          <a:endParaRPr lang="hu-HU" sz="4100" kern="1200" dirty="0"/>
        </a:p>
      </dsp:txBody>
      <dsp:txXfrm>
        <a:off x="289109" y="3041423"/>
        <a:ext cx="2042793" cy="990578"/>
      </dsp:txXfrm>
    </dsp:sp>
    <dsp:sp modelId="{9C605B2C-3E18-4324-9735-DC5C33CDFCC8}">
      <dsp:nvSpPr>
        <dsp:cNvPr id="0" name=""/>
        <dsp:cNvSpPr/>
      </dsp:nvSpPr>
      <dsp:spPr>
        <a:xfrm rot="18000000">
          <a:off x="1631030" y="1847862"/>
          <a:ext cx="1096445" cy="36827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500" kern="1200"/>
        </a:p>
      </dsp:txBody>
      <dsp:txXfrm>
        <a:off x="1741513" y="1921517"/>
        <a:ext cx="875480" cy="2209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F12A-593A-451C-A9AD-1E0012871F90}" type="datetimeFigureOut">
              <a:rPr lang="hu-HU" smtClean="0"/>
              <a:t>2013.09.17.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708D-E108-489C-9ECF-5A9ED21B8DD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0740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F12A-593A-451C-A9AD-1E0012871F90}" type="datetimeFigureOut">
              <a:rPr lang="hu-HU" smtClean="0"/>
              <a:t>2013.09.17.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708D-E108-489C-9ECF-5A9ED21B8DD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4714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F12A-593A-451C-A9AD-1E0012871F90}" type="datetimeFigureOut">
              <a:rPr lang="hu-HU" smtClean="0"/>
              <a:t>2013.09.17.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708D-E108-489C-9ECF-5A9ED21B8DD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7309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F12A-593A-451C-A9AD-1E0012871F90}" type="datetimeFigureOut">
              <a:rPr lang="hu-HU" smtClean="0"/>
              <a:t>2013.09.17.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708D-E108-489C-9ECF-5A9ED21B8DD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2679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F12A-593A-451C-A9AD-1E0012871F90}" type="datetimeFigureOut">
              <a:rPr lang="hu-HU" smtClean="0"/>
              <a:t>2013.09.17.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708D-E108-489C-9ECF-5A9ED21B8DD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7305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F12A-593A-451C-A9AD-1E0012871F90}" type="datetimeFigureOut">
              <a:rPr lang="hu-HU" smtClean="0"/>
              <a:t>2013.09.17.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708D-E108-489C-9ECF-5A9ED21B8DD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0560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F12A-593A-451C-A9AD-1E0012871F90}" type="datetimeFigureOut">
              <a:rPr lang="hu-HU" smtClean="0"/>
              <a:t>2013.09.17.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708D-E108-489C-9ECF-5A9ED21B8DD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423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F12A-593A-451C-A9AD-1E0012871F90}" type="datetimeFigureOut">
              <a:rPr lang="hu-HU" smtClean="0"/>
              <a:t>2013.09.17.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708D-E108-489C-9ECF-5A9ED21B8DD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6321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F12A-593A-451C-A9AD-1E0012871F90}" type="datetimeFigureOut">
              <a:rPr lang="hu-HU" smtClean="0"/>
              <a:t>2013.09.17.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708D-E108-489C-9ECF-5A9ED21B8DD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0481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F12A-593A-451C-A9AD-1E0012871F90}" type="datetimeFigureOut">
              <a:rPr lang="hu-HU" smtClean="0"/>
              <a:t>2013.09.17.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708D-E108-489C-9ECF-5A9ED21B8DD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7756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F12A-593A-451C-A9AD-1E0012871F90}" type="datetimeFigureOut">
              <a:rPr lang="hu-HU" smtClean="0"/>
              <a:t>2013.09.17.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708D-E108-489C-9ECF-5A9ED21B8DD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080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DF12A-593A-451C-A9AD-1E0012871F90}" type="datetimeFigureOut">
              <a:rPr lang="hu-HU" smtClean="0"/>
              <a:t>2013.09.17.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5708D-E108-489C-9ECF-5A9ED21B8DD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011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microsoft.com/office/2007/relationships/hdphoto" Target="../media/hdphoto4.wdp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</p:spPr>
        <p:txBody>
          <a:bodyPr/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Erőforrások: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15367514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8037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69759" y="21938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számítógép elvi felépítése</a:t>
            </a:r>
            <a:endParaRPr lang="hu-H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131840" y="2780928"/>
            <a:ext cx="2952328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3257609" y="2716814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Központi feldolgozó egység</a:t>
            </a:r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635896" y="3430741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CPU</a:t>
            </a:r>
            <a:endParaRPr lang="hu-H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347864" y="3911391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CU, ALU, Regiszterek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3046023" y="725135"/>
            <a:ext cx="3024336" cy="1236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3131840" y="5373216"/>
            <a:ext cx="3024336" cy="123633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395536" y="2320524"/>
            <a:ext cx="1512168" cy="302433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7380312" y="2132856"/>
            <a:ext cx="1512168" cy="30243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3347864" y="729824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MEMÓRIA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3635896" y="1350446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/>
              <a:t>RAM, ROM</a:t>
            </a:r>
            <a:endParaRPr lang="hu-HU" sz="2000" b="1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3257609" y="5364279"/>
            <a:ext cx="2826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HÁTTÉRTÁRAK</a:t>
            </a:r>
            <a:endParaRPr lang="hu-H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3480042" y="5901660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Papír alapú, Mágneses</a:t>
            </a:r>
          </a:p>
          <a:p>
            <a:r>
              <a:rPr lang="hu-HU" sz="2000" dirty="0" smtClean="0"/>
              <a:t>Optikai, Elektronikus</a:t>
            </a:r>
            <a:endParaRPr lang="hu-HU" sz="2000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503548" y="2547537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INPUT</a:t>
            </a:r>
            <a:endParaRPr lang="hu-H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7416316" y="2492896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OUTPUT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Jobbra nyíl 16"/>
          <p:cNvSpPr/>
          <p:nvPr/>
        </p:nvSpPr>
        <p:spPr>
          <a:xfrm>
            <a:off x="1979712" y="3430740"/>
            <a:ext cx="1152128" cy="6463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Jobbra nyíl 17"/>
          <p:cNvSpPr/>
          <p:nvPr/>
        </p:nvSpPr>
        <p:spPr>
          <a:xfrm>
            <a:off x="6163074" y="3321858"/>
            <a:ext cx="1152128" cy="6463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Felfelé-lefelé nyíl 18"/>
          <p:cNvSpPr/>
          <p:nvPr/>
        </p:nvSpPr>
        <p:spPr>
          <a:xfrm>
            <a:off x="4355976" y="1988840"/>
            <a:ext cx="576064" cy="818397"/>
          </a:xfrm>
          <a:prstGeom prst="up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Felfelé-lefelé nyíl 19"/>
          <p:cNvSpPr/>
          <p:nvPr/>
        </p:nvSpPr>
        <p:spPr>
          <a:xfrm>
            <a:off x="4355976" y="4526463"/>
            <a:ext cx="576064" cy="818397"/>
          </a:xfrm>
          <a:prstGeom prst="up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Szövegdoboz 20"/>
          <p:cNvSpPr txBox="1"/>
          <p:nvPr/>
        </p:nvSpPr>
        <p:spPr>
          <a:xfrm>
            <a:off x="668762" y="2901480"/>
            <a:ext cx="949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</a:t>
            </a:r>
            <a:endParaRPr lang="hu-HU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7668344" y="2780928"/>
            <a:ext cx="949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</a:t>
            </a:r>
            <a:endParaRPr lang="hu-HU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395536" y="3713644"/>
            <a:ext cx="15121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BILLENTYŰ</a:t>
            </a:r>
          </a:p>
          <a:p>
            <a:r>
              <a:rPr lang="hu-HU" sz="2000" b="1" dirty="0" smtClean="0"/>
              <a:t>EGÉR</a:t>
            </a:r>
          </a:p>
          <a:p>
            <a:r>
              <a:rPr lang="hu-HU" sz="2000" b="1" dirty="0" smtClean="0"/>
              <a:t>SCANNER</a:t>
            </a:r>
          </a:p>
          <a:p>
            <a:r>
              <a:rPr lang="hu-HU" sz="2000" b="1" dirty="0" smtClean="0"/>
              <a:t>MIKROFON</a:t>
            </a:r>
          </a:p>
          <a:p>
            <a:r>
              <a:rPr lang="hu-HU" sz="2000" b="1" dirty="0" smtClean="0"/>
              <a:t>…</a:t>
            </a:r>
            <a:endParaRPr lang="hu-HU" sz="2000" b="1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7387216" y="3559467"/>
            <a:ext cx="151216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MONITOR</a:t>
            </a:r>
          </a:p>
          <a:p>
            <a:r>
              <a:rPr lang="hu-HU" sz="2000" b="1" dirty="0" smtClean="0"/>
              <a:t>NYOMTATÓ</a:t>
            </a:r>
          </a:p>
          <a:p>
            <a:r>
              <a:rPr lang="hu-HU" sz="2000" b="1" dirty="0" smtClean="0"/>
              <a:t>PROJEKROR</a:t>
            </a:r>
          </a:p>
          <a:p>
            <a:r>
              <a:rPr lang="hu-HU" b="1" dirty="0" smtClean="0"/>
              <a:t>HANGSZÓRÓ</a:t>
            </a:r>
          </a:p>
          <a:p>
            <a:r>
              <a:rPr lang="hu-HU" sz="2000" b="1" dirty="0" smtClean="0"/>
              <a:t>…</a:t>
            </a:r>
            <a:endParaRPr lang="hu-HU" sz="2000" b="1" dirty="0"/>
          </a:p>
        </p:txBody>
      </p:sp>
    </p:spTree>
    <p:extLst>
      <p:ext uri="{BB962C8B-B14F-4D97-AF65-F5344CB8AC3E}">
        <p14:creationId xmlns:p14="http://schemas.microsoft.com/office/powerpoint/2010/main" val="2408336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35497" y="975272"/>
            <a:ext cx="8136904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hu-H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hu-HU" sz="2800" b="1" i="1" dirty="0"/>
              <a:t>Memória</a:t>
            </a:r>
            <a:r>
              <a:rPr lang="hu-HU" sz="2800" b="1" dirty="0"/>
              <a:t> feladata: </a:t>
            </a:r>
          </a:p>
          <a:p>
            <a:pPr algn="l"/>
            <a:r>
              <a:rPr lang="hu-HU" sz="2800" b="1" dirty="0"/>
              <a:t>	az éppen futó programok és a</a:t>
            </a:r>
          </a:p>
          <a:p>
            <a:pPr algn="l"/>
            <a:r>
              <a:rPr lang="hu-HU" sz="2800" b="1" dirty="0"/>
              <a:t>	számításokhoz tartozó adatok</a:t>
            </a:r>
          </a:p>
          <a:p>
            <a:pPr algn="l"/>
            <a:r>
              <a:rPr lang="hu-HU" sz="2800" b="1" dirty="0"/>
              <a:t>	tárolása	</a:t>
            </a:r>
          </a:p>
          <a:p>
            <a:pPr algn="l"/>
            <a:endParaRPr lang="hu-HU" sz="2800" b="1" dirty="0"/>
          </a:p>
          <a:p>
            <a:pPr algn="l"/>
            <a:r>
              <a:rPr lang="hu-HU" sz="2800" b="1" dirty="0"/>
              <a:t>Főbb típusai:</a:t>
            </a:r>
          </a:p>
          <a:p>
            <a:pPr algn="l"/>
            <a:r>
              <a:rPr lang="hu-HU" sz="2800" b="1" dirty="0"/>
              <a:t>	RAM (</a:t>
            </a:r>
            <a:r>
              <a:rPr lang="hu-HU" sz="2800" b="1" dirty="0" smtClean="0"/>
              <a:t>operatív tár)</a:t>
            </a:r>
          </a:p>
          <a:p>
            <a:pPr algn="l"/>
            <a:r>
              <a:rPr lang="hu-HU" sz="2800" b="1" dirty="0"/>
              <a:t>	</a:t>
            </a:r>
            <a:r>
              <a:rPr lang="hu-HU" sz="2800" b="1" dirty="0" smtClean="0"/>
              <a:t>	- </a:t>
            </a:r>
            <a:r>
              <a:rPr lang="hu-HU" sz="2800" b="1" dirty="0"/>
              <a:t>írható, </a:t>
            </a:r>
            <a:r>
              <a:rPr lang="hu-HU" sz="2800" b="1" dirty="0" smtClean="0"/>
              <a:t>olvasható</a:t>
            </a:r>
          </a:p>
          <a:p>
            <a:pPr algn="l"/>
            <a:r>
              <a:rPr lang="hu-HU" sz="2800" b="1" dirty="0"/>
              <a:t>	</a:t>
            </a:r>
            <a:r>
              <a:rPr lang="hu-HU" sz="2800" b="1" dirty="0" smtClean="0"/>
              <a:t>	- tartalma kikapcsoláskor törlődik</a:t>
            </a:r>
            <a:endParaRPr lang="hu-HU" sz="2800" b="1" dirty="0"/>
          </a:p>
          <a:p>
            <a:pPr algn="l"/>
            <a:r>
              <a:rPr lang="hu-HU" sz="2800" b="1" dirty="0"/>
              <a:t>	ROM - csak olvasható  </a:t>
            </a:r>
          </a:p>
          <a:p>
            <a:pPr algn="l"/>
            <a:endParaRPr lang="hu-HU" sz="2800" b="1" dirty="0"/>
          </a:p>
        </p:txBody>
      </p:sp>
      <p:pic>
        <p:nvPicPr>
          <p:cNvPr id="1026" name="Picture 2" descr="http://img10.aprod.hu/images_aprodhu/3192853_1_644x461_memoria-ddr3-4gb-1333-tataban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348880"/>
            <a:ext cx="3670527" cy="182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2.pcx.hu/pcx_upload/termek-kepek/15/m/CSX_2x2GB_DDR2_800MHz_CSXOCEC8004GBKIT_memor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276872"/>
            <a:ext cx="3252291" cy="325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tutorialspoint.com/computer_fundamentals/images/r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6270">
            <a:off x="2528474" y="5079176"/>
            <a:ext cx="2486080" cy="178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data:image/jpeg;base64,/9j/4AAQSkZJRgABAQAAAQABAAD/2wCEAAkGBxQSEhUUEhQWFhUXGB8ZGBgYGB0aHhwfHBceGCAfGhgcHCggHCAlHxoaITEiJikrLi4uHB8zODMtNygtLisBCgoKDg0OGxAQGywmICQsLCwsLCwsLCwsLCwsLCwsLCwsLCwsLCwsLCwsLCwsLCwsLCwsLCwsLCwsLCwsLCwsLP/AABEIAMgA/AMBIgACEQEDEQH/xAAcAAACAwEBAQEAAAAAAAAAAAAEBQIDBgcAAQj/xAA+EAACAgAFAgQEAwUIAgIDAQABAgMRAAQSITEFQRMiUWEGMnGBI0KRFFKhscEHM2KC0eHw8UNyFSRzkqJT/8QAGgEAAwEBAQEAAAAAAAAAAAAAAQIDAAQFBv/EACcRAAICAgICAQQCAwAAAAAAAAABAhEDIRIxBEEiEzJRYXGxBRQj/9oADAMBAAIRAxEAPwB68uLMk29+2Ac1CQPMQt9rs/oMS6ZODY7gX9R64jYaNCko/XE3BIr1HGF+XfcYNOZX1wbFOe9TynhyNGfymvtyP4HAgGHvxENUzMO4H8ABhTpwhRIgMXLiFYtjGJsYJiGNj8F9I8R/EYeVf4nGf6D0tsxIEUbck+mOqRxpl4qGyqMVxx9iyYv+LuvJk8u8jHcKSANz9hjiuc+JzbSeDI67NqWyDZ9dNbc81jQ5vqg6l1CVWNw5dL0dmYvQvjYEfTjDeWQndiNhRvzAdvlutvTDPbtiV+DEx9TEsXihXRSCRrFXQ5U3vvjBdShCOwck8FSOCCNj/wA9DjovxLmoIP70UJr2VdtQIttI+WxQNbWMY/qMIaNBVqAdLFrLA77KOB3APvgUo7Rz5HUkZ9yK22s0BfesbfpWf/aItKeJq5kUWRpAonQBxf5rxhM9EqlVU3zv9Tt/DD7p/wAUZjJ6P2dyjCwTXIO1FSCpH0AxWrRSKSGHxJ1aOMMEeNpfLpMJ2FGwT/iFb4yuY6g8p1SG2G10Bf2G2PdZznjSFiqqx3OkUCe5r+mPsGXBT0YGz9CeftjdBfRRoABN78V9RziORzAQm+DgrquWSNl0P4kZ3DVp7A1XO2oD7YFRCtSK24I/Ui/4YK2EYzZiOr1A/TC6XOll0EDSPl23Au6vFnUM601O+gueSBpuh3A8v3AH3wMsJatIJxgkQN9sPIOrylQqjfuQLJr/AGwvWIoQzhWWxqUHn0v6482cbZkBXT3v3v8ArWA0B2MbB3HfH2sVRDQ2hipsBlo3WpQ1fWiMEVjUI7R6MnFkROIjFka4IpcvOL4mplPoR/PEIl74tCXgMKH2dy2ieFuzKRz76v64ZNl8DZtfEyiSD5oyH+w2b+GGeXYOoYVuMa9FEHZzCWLNFZlINHcH6Gr/AOe2GOYl2xkeoZjS6t6Nv9OD/PHMynRvMrJ5bvFjyYW5OelrHyfNc4pHoVkM9vR+v8Rhbp/5/wA+mKcp1lsxMUiiLRILeXiq4oeh/jgwjfCyQ8WUlMG9LyDzOEQWSa+mPZHIPM4RBZP/ADfHVfhroCZVPVyPMcCMG2FyLug9ITKxgD5vzHGV/tB6z+EyjeMfPpNMF4LC6G1jb0vD74i6wsaGzQHJxyb40+I1WNx4gcuKVQpBAI+Uih3377YuTZiYM5NkM2fBIZqIolXDr3VtJI3ofQ746Jk/iuB5PCnkjgpQ2veRLbcrajke+OV9Z65Jm2jMxUstrrUaSQSDZrbasKc+T4h7n1rnDOhVpGv+OM3FNmZGXMNKqKAjBKX/ANVG1e5rnCKDPMY1jJAUDYAVdc3XJwtLeuGkH4cJtA4dTRv5dLciu9/zwGlROX7FWZe3J4H+2CpCpda4r+n19cUZNCX4sLufYd7/AFGC5svosgr/AOtm6PqK/rg9Kh2/QIfm7cjDnLQhoWkQBTERrYtu4a6ABPoK29MJYD5uL9RudhubxpOn5Txot2VRZoAAURQ87E7A2SALJrCyFboDfKCaLw0H4ikvH/jUgBlH+JdII9d8J4TRIZC1bFTYo+/ftjStNGsZSJT5rG4r9x0bWd9SkMPKADtiLZjULl0sw48VLJH/AOVSCfvhVOgRmkqZm1jaRgq7n+A+voB64vbNeGGjSmUkeY+3ofQ4PzEzmPQKWPnTGABfv3P3wt8GucNyQ6mgjR5UddTKB5jVgHf7Ajt7YkUUHRIwAbzAjetuD9fTFuUrQ4MhVWYalGwIsAN/lwM0YIqNQSDyB3rcC9yLHODYU7IwO2kosdnWCrHleRQHG5I39sMoWu7+YGmHoRtgcI6xGRSqgPoKFgXBK6iQg/LXf1GPkcoGl01kaQJSxvzVufZbGxPOCCSbQw04tiGPKL3G4PBxaor64Fk0mWxiqxbH/LFa4ui2++A2ZRZp/g/MpqaJ/lbi/cb3/wA74CfODKs0LNsp8pHdTuD/AE+2AunyNG6uvI7eo7j7jGpjzEcyhioNDSLG9A3/AFwqa9lktCQ9YeeUxZWF5qPmYbAb8i9q9LIsbjCnrHTs5EqmfLkAk+ZCGUcVeknT3smhjonwNDGOl5YxV5wWkI5L6jqs+q7AX2qsOGAPoboFSp3HofW8bSDs5k2ekysapNGQwXbfkem21jjnAHVuqymF9SqisNPcmmPr229MG9czOWV5Yo3YPE7KARabNwGrcj5d/Q4R9dzKNCoSvmurs0FrzX3s7fQ4WUNpoi3Js2fwc6Hp2kVqV5GkqrPmGj/LpIA9N8H9P6XJPIEjHrZ7D74W/wBnHwvnMxpLlo4Rp8xNWoBGlU4AI59a9d8dsyGQjy6aUAA7nucPKJdPQL0LokeVTbdjyxxLqOf5AxHPZ69hsMZ/rWeWGJ5HNBRf+n8cHoDMV8efFssE6pl3VWAti6hgb2ogg1645t8V9alzMniSFNTAavDGm+3G2/vj3W84Zp5S9BjRsnYVvR9dtvqcJs9ZlC2DQChuLra/1wUJeyECDUgJoHc1yATv9wBjpnQfgyGVRK0TsrklAHKAKAa1jklgNXNC8c8eMwTCwCVIqxYPbjuMdW+F/ieCeFUdisyhVYM5PAq1B/LQUADBuzJ2Jus/AETgNlno3ugOvb2LUbAvbjGdkiQIEBZ4z5lJIEii686Di+avHWJZpGRmRS701oqKKAGpQpBG5r3xyhnafw1jJMhanjbfQ52CiRj8jbnST5cCStC5V8QeDpgaQGFgX4aMsELe63sfUgG9sByfD2YZtklJagB4b7DgaiV2A9T6Y1eT6CyANmxpXelXS3yvoYMb8rAkGq3FnthJ1ScRyyRqxdFYqDZGoA0CB6HmsTU2tElkaWylsqMl4qF1advwzoOpUS7bzDYs1AbcC/pgI5pvRSfWheCioIFgAHYXXI7bcYDlhrcX/wA/5WNal2By5BeV6a00RkV9TBtOjST77twLAJH0wCc2wACt5fSx/KsGdLJR0aWxEzeY0DVcNpO1gkUSNt6xHq+VUOPDN2LYA6qN7+YEim+YC7A5w2h9AgnB5Xf1U0f9MfWYH8y7fvDfFOiuT2w76XKssRhIArY0KJUmw1hGZijbnjbGpBQviymtgHLIDZDlTvX5VUDe8VQsFd4malbyh+4IPlNi6HrhqEadWRvM8dqzVxp+VrsDfTpqiaGEvU82sgUAEMLvit9yAABQvDJFYhaZc5cqzgSc2lkKVYHlx774Xx5xkDqGOl61qNg1Gxf3xTmMw8hGpi1AKL7ACgPoMREJwQjvouaB8m976b9PS8O44rxkYfIQy8g2MbrpebEkYYD6j0N8YSYEt0eiym2+LooAMWX6Y+vxiN2PxR5mrtjwHoT+tY8w4xOxg0EUfCvxC2TglIckuRUTGlvca+Dv8tgY10vxtl5MoyrNNHmdP/jjsXVUGNlfrjn/AEbpE+aVUhQuS4ugSBt3PA5x1r4Y/skCkvm2JuvIOP1GOlk1Zyvo3w7PmpEWCMkXuear1Nbm8dl+FP7L4oisma/Ecbhew/1xu8l0+HLqFjRUUeg/riE+f7L+uFsNIvaRIgAAAANgMLM1my30xVNKSecUMcAzPhxzD+0zqxmcZWPcLTy0d/UD+uNt8T9ZXLQs5omvKPU44k0+t2eUurtZEqi+T3W9641A3jKiU51oCJUhmc2ykgCt2o6vMTvvQHtWFmWUyOzDYKpZj7Dt/LGhyvSIH2M4J5JCsWPbZSo33PLc4C6oRGGiiR0S7LPWt6NrdbBRzQuzZweSs0ZIpnJkSMvzvRP5hwK++2LumxtHmoyR5kmUEHfdZAGo/rhWku6qx8oPpx9/TnDfJZpnlhDmyCq+9WXs7c7nfBSSNVLR1DO/F0hUqoC7mjvt3xzPPH8WVgDfilia77HauN8PzbTlRdhmB3NaTCK//u8I815p5iL/AL1tgSKF0LP2xstUTm9bGmZzRZ1UOHeRDJHvd7aqkBI06jZsWfLgPOQyykALFoetLs11QJKCYgAnbVQv64vy7BY2Ela9DGB9AYhj2BsAAm7NGsRPUgXZ1JDakkRmAcrIqUwH5dDEnauy4iuK9AjKCQL0jMlJNOpDHJcZZlvTqI824NDbkb0cV53LKJGRD4gDaQyi79wOa39Owx4SMBagKygttyL73waJ98VtMDTliH4bk3VUbHG2FtCuTaoE8Ij5TfagaP6YocHuMX51hqsCgQDsbH1BxWJTxyPQ74egoFOJwzMh1KdJ7EGjvscEhVbsR9MTSADA+ohuQDIrtZJO/Js7/X1x4Zf1wecUuuDzsKkwQirxAYvkGKG2w0XY6s+4YdC6h4UlEHQ1Bvb0OFfiDHmcUbs39t8FodHS1I/XjHxjhH8K9UDp4bHzoNj3I9fqMPQDsf1/1xCSplUyRXEgvt+mPleuPoONRtnd+mdJgyqBYUWNR6ADEps92X9cBySlucVXWOgSyc0hPJxQxx8d8Vu2AY8zYFzmbVFLMQFAsk4lI+MN8W/Eyq/hKNbRkEoVtGOk2klkbEG9vTAsWUlFWwPr6y5t6JSMElFEjgECmIJH5dZUqCTjNdRyvigGFjIq0FFBdNiwDqb5gQQR68YlmusyyppkchNATSDtSnyajy2kGgT2G+DOgZxIy6zIskcilU1sVjST5ixIBbgahpB8xOJvs5HWR2CxdMlmy4aKPUCPO0aglPPpUSfmFkb1sAQfXAP7NGYlaRWc6mj0alTQVANNJpLEkWwqh5Th1kMyYpZYldTDMwLINaKZKsB1B17fu6hYonmsWPkWyeYVZ4o1SVwHiNmMUdauNPnUU1AAWL3vDKk7KKKXowcnS7umF8KOCeCD6b3X1wR8Psf2iNCpLa/odgbv7Y13UYWzEkkiqIoCnlGgqAkbbiJKDOU8zEGidjWFseReGWUqqOyuwtgxL+Zl/DYD0sn6jBU97N9SntDh80PEI2VQTZ72rKGA+7ijzscZ2KEgIjKxkV2aQN5rBNqunc/KGb74Lmz0i2RHGjhtmVdTIa1kiydJNA8dsVZCWSN1kDkSo2pW+Y6hZsk3dXv6o59MGW9IST5aQLKNWm9Iv5fQXvwPatvVsREe3JBFqRwL3rSPeiL9cFTkMxLBQzPenk2TdaF9A2mgBa6SOMMun/Dk8vm0eGOdc53INX+GvN1vfNA7Ym0o9sePjWJ5ppHQRndIydBAAPmsUGJ+VqDUdtQINE4FYRpsDq/9eN/RjzV3x6g46Hk/hGJd5i07f4tl3q6UetC7O9YZJLCCYV0CvyBRpNk7VVHE/wDYinpHVHx6RyLMKGA8oFA1XvvvfIB/hi3MdLoK8ZJRhyaJBHzKQorUP3QSQKvnGi+M+giEiWFQI2NMo4Vu1eitvt6jCnpjBriP/kPlahYethdXTfLVqLKk8Y6MclONonPHWmAxiht2P9cOsk+WjRXYB328rAkhlIO35dBIo32Y9xgPLRxB28cSFKOkRFCSaAos2wXncD0wCR6ntz/z2/libjs52qPZlgWYqoQEkhbvSDvV964wI7C6G/0/3xCc7d99z9+2G+V6eYh50YGrBI2Ni9rw0UNGNsVrlS3JIHegf548emLt3v3w2zg0g25C8Htd9htucByFqHkPerKg/piiVF1QDJ0v0NfX/bAkzOuzCvt/XDiHMg7EEEdiMTzMQYUeD3OCCxPkc1odXXysD6/r+ox0DKZsSIrrwe3cet+4xzjMQ6Grn3w8+Gep6H0MfK38D6/fjCTjex0zZsarElGKkPbHxnrviUeyh2x3xUXxFmxXqxYkfXbFLtibViht+22MYGz2YKozAE1wB3/2HP2xy3MdPM3iuZo0nhNMlEtIeVKgcX6nbGp/tH6q2X8FUIstq0kXsg9PqcJWzPhTJmxIhYoQwP45MbKWRiuwtXISqFc70cTkrI5HFupCeZ44THPCPECjxSr6XLAnSdUYFLpv6XV+mNJnpopIzAskchtZFZFNKxbyABQA1NQJNL5qvthPkcw+Ydsq0jIkshkIRNRdjbbAUACaa2OkYX53qciMgBZHiVo2OrvfmFjZlsVW42wst1QvNJaNP1PLyZuOMtFHEyKR4cYt2eKywZzRB2YAqDuRWEfVc+jFHi8VZTaeI7lzoNFDrJ5DGtq59hdfRM2dYkV/DkiOoEAnkUHN/lDUj8+V77HEpwimTUqgsXOlhqYWZAVYLsvLRsOP7t1wVF+zU5bK8zn8zIQQujVu1Lo1FwYyuugQSI/DoEC1HfFjg+D4RcvCr61I8gBKlLV2o+YUaO2tCp5wPmM9qJrUbJ3kIZjY0ksB5QWFaq21KGFHGv8AhP4fR4lzE48VnJKB91UaiL03uWIs/wArwZ1BWysMV6M3lIWlNQRtJbA/heWO71A+Kw33JdQbq2Q2DeHmQ+DGNNmJa2HkhvsQQPEO4A3qrqyBtjU5vNJFE7n5IhbLGA2mu2gd/bCHNfFCl4vDAEDoTLLXnhJYRglDwAzKfQg3dcxUsuX7UdKhCA0yPSocuPwo1T/F3Pb523J+mKc31NVIVKkkaYwhdWkBwpYh2I2oAnjfCCbp0+YYNLEXJVoZ1tVCSR/LJG7g6EkFElBe1YOGSjC+JmWWUvDGZiNIjJDEJKDsS3C2u9bnCfRimnKVh5v0ijqXUZXtd4jE+iZIzI9601IyvFHr0jfy0N+awR0yJWCyzpoms6QS1kLqCsIybDMNR0+px8yUpjACqIQpZ2Cqz6wKRmYIzSOVk8vmIBG+CM1l9aKZGEDyhVIJIo/MoJunZWJIuvQjBySSXFaMt7ZY4jzUTIaZHWiLBIB3U7Gge4+mOW9SyTQyPFJytg+jDsR7EbjHWYY1LM6liTaU35dLWVAoVvv/ACxnPjvpXiR+Oo80Yp/Up/XST+hOBgycJcTZI8lZlcx+NH4g+cGprJO/5XNlqDDljQ1DSowslG2m9yar27n9LHbnBPT874TW26aacV2PcEqaI5Bokb1ucWdWyOhipq9gCaAptwavygqQ1USO9HHbJHHNXsTxm5B6Fv8ArGo/aZGhSJpHZFOpEbcKdNHTe4G/A23xnOo5VYnKLKktV54703zSkjej34w5yeZDgFyRzRAJINXRHoT/AD9sBI2Or2UtEZMyid9DFB6voLD67jA5h1fU2STf6bYuzALgHVpkU2rDbjjfsb74LHXImA/aMqfEH/lgkC6z6vG4KWe5FHDDtCDOIQt/mUgg/wBMXq/y+6hh9CLxRnZDK2ylF7gtqJPqT/QY9IQKFGgBWCFAnURdH3/ngWFDRrck0MX55tgP+Vgd3Kha7b4wxsOkZ92QK3zLyb597xe7m++MplerlNNKKBs7b+4HoP8ATGwinDKGXgixheKXoGzuRGInbFhOKit4xisi/pi1UoYmqY+TsEVmbgAk/QCzjGORf2h53VnWHaNQoP2s1jOZXMaWBIvfceoOxv7H+WNB8QZQyAyH5lJckG7BILD3A1K4/wALe2M0sXqa+v8Az2wkJKSo4J3yDs5L4ZjARC0ZDqWAIdb1rqXuDe4xb8SZ6GYp4Qk8gI1SBRYZi4AC+l1vvzzgeKZqCkB14VWXVW5JAPI59cF9OyMT+aRNKBgrXKFAv1OkuovkgHAXxMpXoE6H07x5NGsp5TuBZY18o3CjaySxAAwLlFKExNynG93v2PBF7gjtjY9c6QiIrwBVMFFwo1BeGDNeohrANyMCfKAown+JsuHVM5GNxvNRLaTwGZizsL3XU7Lq8mlQMOpHXFUqF2n/AL+2Nv8A2e9V1IcuxGqPzR+6knUP8pN/RsYYeYAjg74syGceCVJU+ZGsXwexB9iCRjZoc4lIT4s3UHRjFNmJ/ECESySFY0D+JG7A1PZojc6V2IFnE8mcvHpMSBkSF1LtTt4aP5l1hgulfIV+YlarjDcQJmAk0RCiRUbUQS1DsvmoNWpG2uvoMVZtEheMGNpFYVf94yiOgmhNNEKGJ7GhyccayOWmdHH2j7mI3BNixfzs3lA3+1ex7bVgfPGJUIbVo3caSEpWNMsZO5s35QO44sYoCTS+GZCCAjo8gIRJNUi0QDw9edW3FrW14vRWRtPlknj86qC4JLKQx8WQsWJFWo42wnD9msi84EjG9C0N4kB1sDY1MFYlWjKaa76xdjAzZU63LSJEJZFqNtJ8xRXBO5qQENQFAiwQcEmWS08LRpdAy0QikqbkVrUsbB2AqvN6YGaMRqscpCofNHrokafMCY1UlmXYO7GufXDJUbotidVMrRpSj8RwSwO1q2hdwpXTpIsbgcWMSy0z6gjefnUbNcdwVACt+6CecUvHDG6VFqhcl2k1EohkCopFturkCwLAFGheCs9Cyv49sdA0sgG2i7Y13YGnv0UjvhZVYyObfEPSP2aYot6DvGfVT2Pupsfp64+ZM+JH4W+pB+GB3X5mUDVuQbIAXeySaGNn8Y5dJcs7qyloWBBVromrXb1BBrGAjkKEMrUw+31BI3o8EdwSMduGTnHZzZYpP+Sl8sD+Wj7bDn6cenPbHoFZDYO36H9fXB/VYRSyxjTG+90NiD5lPlC2pq6sAEDFKZGUxmXw2MQ8pkCnSCTVXxfsDgO0ckrizxnDWWBPqV+ndb/iMSmmBJQEOBQDFSOOePQe14CzGXs2DR/53xU2ZlXcnjg0D7ckXh07Hjk/JaGWzYajdVte223pgOWTQKJs80MHxZaeWh8ispcF6jDKu50MRvY4rk4BzkN3JHC6QghbJZxqru5FWT2w1louxVK1m++IHF0sdHFJwRjyrfGGWQ6w8K6BRF3vgEKRiLIO5GMY/WdYkqYmFxLThQEQMLPiacpAQK1N5QD32JI/QHDKKdS7KOU3P6f6nGR/tJzqjwoj4ur5kMZAIbcWdQ99h9cCW00Z29IyqyC9CjYi47G5AJUKV52sxGh8rr+7iPTvg5pJCrMFJKtHETTOrLezAECj5T6cmtsMcn18Mg8KEJOvKpW8ikFTRUklgGr3sXxiOcgzD6JJGki8PWU0Wj6AfxlShanQ16SeUNbVjli3F0cnFX8inpv7Lkz4eZQai2mQf3jopUkGPwztv+Ge4ZQ1HVsu6hCjyFo4ZDHQXS7qDW4WR1FMBQHmYHcbnDnPQ5SExZlZImRzqCEDxKutaMLptwy6qOpdzvivO9XkzOUAKJe6SZnlm8w2DKAqflvkDFJdDSjcXH+iHQs0DH4LAFksKrEHy7ggUGognT+HGXNqbXnAcEHgzSZWQXG+wG/JFA1UhRiCEICmT+7HlwPk+rlajRETw2JIC+Z9QKMrOCCwI7E0bBPFYc9dyolgjkQsWG8dGtQIB0xgKu9bhYkNMCS5rBg7Q+KVxMPNlGy8zwP+U7EjT7/KSSLB4O4rfFbr+uH/AF9BPlkmUr4kPlIAA2rV5QKG9hgiKxprZsIFk1AEbGqYVwQeMXjLRRo2f9nnVac5ZifOS0Xs1Wyj6jf6g40c3Vg/htCLLI1FhpZHBQBCrDy69RWzYDae2OWwyFWV1YqykFSOxXg/r/XHTcnn0ky4zaRoXO0mriO2Uye5QMoeh23xy58ajLlXZfHO1RCTMqyCVipVEZT4jVWujfiyR6DIKogL39t6pcodSEp480qjRT6AixanDCWrLaZAmoC2q6AsYZZGRZnk1eFIyqFE0a2PNqBQElqK8midmF74jkssJMtGrhS0a6KNgLJGPDamXzLuDuOxxHkkUWwed/E0lfFjQNIsqw1rWWxsSgNj5zsNyVOKIcyyRvNIh8eCNhTUNSMQyMwW/m0KSB3DDvixUjy3iNM0MCyKoEaMd9INvwGLtYBoXSje8Isz8XRx6xlYi5JsySsTe1bgksaGwBI2w0U5P4oVuux/ko1MPhIpkVY9OqRWRHsb870bJ4rjfbCnM9agij8LMTftDgAFY1IuhXmYGrPez9sY3qvXpZ/72Vn3+RNl4/5zeBMtkppBaJpWrsDkBPE8p5byBmAXkKa4xWODdyEll9RGXxD8RGZBGFWGIGwi9yOLoDjmgMIVYsaRSavf6cn2AsX6d8aWP4Yijap5RrvRQ3AbcXV23mMTAWNUchrcYPyeZNiPLRBQa9yNTihvQG07xW3zJpB3AOOhJR0iVt9ma/ZJ4EIlU6JCfLS3qRtDDVRplbYr7g4FTOEDQxZVDagpZiP0O17AXV7YbdYeVUjkkbWCF1A3YLQppJO/zaHXfe42B4wqfNAgWux5+vp/vicm76OfI3ZIcbb4hIMVuiHcEi+Pf29ji3n0PqawnGuiSRLUJYmSfMMiQoTAhUsLLeZBW4PcXtiM8SStq0yw5MUG024D6fc0zE7/AHxENpIZaDKQQedwbBo8jbDLNxNPU+YdYoJ5WDJByrKtbREnc7b77NffDxZ0QkZI7gj9L9PfApW8PM2XmQyPJGoiVURDsSP3UAG5Hck4VTL39sWWyxAP+vezitmr0/TEl23xNvrx6f8AWDQT9bacSJoWeBZJ+n/P4YkRivNRsUZUrURQvji+cIAF6blBrkkVtSSspWuwrc/cjHNP7Qc+TnpK4ChRv3Bu/sdsdW6c5MaFlCkLuo3APBr2xw/r2dV5ZHOqQBzekEKCboFueBdbfXBozeiHSOqyQyM60fEQo4K7UfzGuKu7Ha8ambL5if5qjDUVj1aTrqiAhbkUHBOzLfbGW/ZGVsr4xUZbM6D+AQSFkOim9CCQDd8msaTK5WdkZGkZRHJ4W6/iakIVC+kCw0RAIJ4AxHLTqjny9HzpkOTWSSObw4WClhmLpZAxtQkR/PpbcKbB9cfOj9YlWZY8vGWBUx6pgY0v5Y5GFEBgtxb/ADELuDiZWGAj9npm3kEMnmFagpRrbwwQNR0iiG074j1vqULV+zRsQyeHJ5WpjJsUWIHyEnSV8wpgvPdFOuwRdL8C7rXTZIqmlBJ1eZ/DCAA7AoyeV12o9/fBvw/m9JZDuGFgVsw5ZWrSWH5qeQLWrbH3PZDO5hNZmZwB5EjcGNRXlUquyttRDC7wu6ZIjIzlykiUY1Ed3IP3tWyqNuRwfXAlppoC+M9II0/s2YoEmGYfUFC1EEr4YcKx3CkIdYFkLjL9RyP7PNosGN90YURXoGHkNcHQSBYFnG6z8C5mA6QNdBwLDE0vDsGZiNNpqkZFAJIXCHNQ/tmXIHnni3U76mUDjuzbX3SNNQ5IxaLpnT2IAhJCqDbGgBuSTwMOPhjr5yjuGXXE+zpwdtr37gEiu4wkg/FWqs9/euD6Y+yMq/M1njam9t24FYrOKktip07OgwfGGVihVVMsukaVHh6dr8oJY1YG1jmsI+q/Gc72FK5dT3FFz/mIv/8AUffGfy0E0pqJAgJA1H3cR7se2oqpobWPXB2X+HVUa53tq1FSSPy6wGO5GrRLEe6OAeDeIrBBOyiyyaoUtmWkfyhpJCRu1kmzQ253NDfvgrK9AlmXVIaXTq07AkaSwCji2CSKL/Omk4eiRIw0UERY7qTVM1iVCfKLBcRRvQqnj1DvgvMZZ3Z/GkoAsxAGrSCxdm0g6F2lE3O41kbg4o2K9iyLp2Wh2I8QjYMG2/MuoMRQ/wDFKu3lYOvBwWs0sh3qFS1aiNAAEqvzWrSjTMQBekOfy4uVo4nAXSshtBamR9QJHyUdlkjZTS7xzK3bBEeVmlUlFCIUtfGbW5UK6kaB8xERMLAtykZ2OFlIDkkAZbIqoDEFmoEKx0AsKpCOSTJDJCd6DNGb3rFGa6tFGAulpYyCtqNCUVC2G28xj8FiO0sF98S6jKiHWzu8llUOq2LFQ2sINksgI4o2W1De8J+m9PMjiKZjFGbsijpYLfmFHQORv37YFt9EXlldRQP13qEpLozARt5tKgKp1NrsDc/PbVexZq2NYURjseDtfNen6Y3+qLLoshiBQALqKlxu7B1LndloIRpBG7C8I8xkFhcCLRIpZSjSLQr5qIskDYDmyOcDlrYklNrkZ9V5Q7b/AKH/AHG2CUoVzqPzA8Dbn2vDnr6rKA6oaTy6rtivdii3p0tqFsd1ArCNJ2TUt+1c9juP1xmnQjJyDEslJEjsZ4jKjIQoVtJD0NBu+x9QfpiYomlJbYc7b9x/XFc0Ngg9/wDrE4y3s0ZFuZy0p8+aCgZVI1EDgqXBJAChQNW9FmsmiMJ87lXoSmLw4pi3hgfLsdwtm6Hrhu06FPEzEkks6SIvhPqKvGtfn7Chpr0wPmMqp1TTxyRxOr/s6pRW1Y7DUflWgCaBOLxZ2Rdozki0cfAxGwwU6kjcbjFOn6fpiljWfruv6YVfEMjBFCP4bEk6tuALqj67DDcD+pws6pHFJLHDKoJ2dL5BU9sIYMncLEzFdtIBF6eRuL7Y5L0jprifO5Mtp1rqRBupeMlxZI3UqRvyfUY6Z8WsFyU9nYgg/THI+r5tsxIDKR4oAQFVGllA8t1vuNrN4SbI5cvFIIk8EZOJW1I8UjBAFNlH89luzRvwL/LsN8MstMmalkZ9MalEDBHOmZwQAzGrV9WkfL3Js1jIRTshtSR6r2PscE5bMGGVZFPl2b7XuD60f4bd8TaOV5+XZv8AMdLiZJEVKWS1Yx1qIbUS4D8up3IAB9b5wH1TPJUkf7M/7QrUqxDQioUsOWqtR2bcWpFAjTeMpmevzhzekeYkhVChtVXbDcq2xq6POHXS+oeAdS6jFpGtAa8SBjwTX/jckH/Cd+cLL40mPDLG6J9POZk1xyS+Ck8pKrCoIklpSQGG6arEnO41nscBdc6f+zz+C3dRsX1U26lQ3zbkalvfzH0wRPnBJNMsVogKyhYWqirE0pA3IDFQRVA4OykUMjuYArulgtLqDMpoE6y2p5EkC1QJHlBq8NamqQVU9IXdGmaMmKVvLdgOEXQ3fUXOgH3Mbt2AxLqSeDN4m+l/O6FS3BtrR/mvcqZFALmwtLijqk83j+IzBZG06RqMXFgs97htVrQOwAx7LSPmY5kOoMtv4cShI4ig1iWR2Pn1EUNy27m8BX1Y8ZqPx9mWCJms3ojuAzSaQJCGGog0XYUPMwo0AAWobYf5LIZWIBz+IdIfS2+xp6YVpGwlhdR30MO+LOodERY4MwrMVWXVqKhVZF0uSgJ1EbHcgC6wSmViQEEFhVamB1ODv+Eg5ZoZVlTvricAnFVJsrGV9lbZqV1cQqQNDJr2Or8ORACTtbrAl18zRqavH39gjdmeSQurEkFTQAIkZjqa2b8HMLKCoGrwmBwfDl5pWspp4bxKNLrdSzpGK4mQSi+BKwIo4XN05nV2mZXSSlUBgpQRyWSlhQNPi6QjfvnsMDnWmK8qWi39qNkQR65N7MQqNW1k/wB5Y1BJlEg33SZx7YX9cGYjiDBljjJ06IyTpGqUL+IR59jItivKVU3YpoziLwYMtIFKR+ZpLW9biqDAWNZDFDtzRrbC7OZHzaHmEqyKV16dIjK+YDUQARsx2A+5wHJ+kLJza0VZbPGOILHldLPEqyEHzMVPlkWvOpKE3dCwKxH/AOSnlk8FSR4p1BUpQzPROo3W5obmhVYl0+dpB4JaR68pCAgujIAr0F1OIyBsdtLA9sfT0pxIci8ixFrkBd9Ao8a9IJ1AqGCNezEemNKNoDh07IT9L0qUkkGn+8jeME/n8NwpIAGltyTsAb3x9yrtmY2QCRmXylU8xDoTRKA0dd0xbawcOjP40LOJA0qMQSxO8iCiEhIoJJCN1q6v64Qnr8gnSeNFBA0rGilQpAKihHR21Ejc3jRdaMuMOyEGSjf8PMeJcShQIypJI30B2OldOo7gGwSOd8CjMO+Wji1kiDlAgFCzZB5ar2wXlejy34mYkWBD5rc03zWCqetng77nnA+c6jCvihI7mLUJdRUaQORH6k774ElJuhJZG9Loa9G1MjHQxA87EABWpQG8zDcOiqDW43rCcw5SKmmYytViKIFQATYVmbchboccYq6h1ibMqRI5OkAhRQUqBRGkbEjY2cLz02XQsmhtDbK2k0aHF1V+2HjH0Dl6DurSClkhTRC5sLdqrgWQG79yL33IxUx24Ivt9d/1wT0LQVeOY1FKyoSdtLC2Entp7/4dXpiOZgZHZXFOGKt9Rz9qII9jiUmgdKwWHNNBKk0YUsp+VhqDWpFFe+xOC870gR0+akQKYTPEsLLpDEkhCt+UGjxwRWA5/KD7D+LbfwAY4nlly8cEgeIvLKoEbhqEe9tY7n/U4dMfHkrTAeotJKpzM0ytIzBPDIIkIC/NpoDSOPXCaXnbD7rOdaaQySPrd6JIULuBVHtQ9vXFa5qQ/KwUeigKP0rFOWi31V6P1B2+x/ngDPZEPKr35gQF9qNmvWxhh2+39cIuqs4zmV8lx6m847MY6AI98EokQ+O3Iyb9yTwe/m4+9Y4/OARanZar/wBCbHblTtjtHxWFOX0vsrGjyK7jccbgH/vHIs/lzFIytuVvtVrsJAAexBDj2OI5PuObyFsXZgXT/vc1+8Of15xGE6gU9PMv6bj7j+IGJVpYoTSnhvtat97rEVgZaI37hl3H+o++D6o4at2SanUb7qAD/wCp3B+x2+4wd0bNGinJUl0B3sV+In3WyPcYD8QAhq8riyOedmH9Rio3G/lJBWirfxB/Q4DjyVB2t0aP4eeOCYpJQy81fjaWtVrUApXuflo9wDWHkzMsweJhEiya0kzTDUWKMK0WCVkVE2aiGQNVnGb6fmJXTWylYydJlTykFqW9N041MLOmhjQDPJJlmaefwpIz4IS/FZ3Ug61RrNhqI9KO9bYC5JUdeF2qQD1tPEdZ5TJNHINWp/L5SSSIkUFPl3BvvWIS9PTLvFKrKU0kOCRK/hMPLItoAWA9A1e+C+kdekInhjiSJXOsGWrjoB3WJGGlqclwvIDDY0LBlmWAJDOhe9Sxl/IE10rCReRpJ1AjsRgcfwGaX3IOfq0H4oDE/hk/KlyF00nUQNh5FNWnJ+mPdEy8JigljIDeZSwlPiRuNXhokPDc7CjWo0RgSboD+HbpEI68p8o1b2CgB1spre6sXxgnq6xyxCTLo5mVSzoigxQMpBABcUrCmNWxN7DjGSfsyhJu5gWYkfWozDlVY/i6bDqxRWkVg1Bh5RuO2pRvi/qSf/HzI58Mvvahy1LKCSxjN26gnjY2MTkzcmcygdmCrGQipHEDpZfNqkY27A7uQoAo8msX9I6ek0UkOuJTGS8wbTobzWmqQUxYm6YsQAAaGMUSVXEU/FWWSdRJlYljRjaAPqlKlK1aFsIu2qidV3tj5lXEuS1CJ3zGkbg0qsTSsNjqN0ewuwcT6L1iGJXgmJmAOnKuKASzeosaPIXgevbE+mQZ5ElBuLK2xkVmpTsSdH5mHpVD15w3J9A+ol17AolDCKWCDwzHRzErSOBRNfMQCqcj8O9PfasMs301v2mHMzANGwJlKM3kajy5PmHy73R9MRHWsvloo0pp3RCtOqgKHN0Ws6qUKB83A2wp6116eYqdVI1aVTayO3qdqNbDbjbBYjn8Wa2LMwZcl2ntmGyRIpohjpfgjWI20Emr3Ju8ZnM/FASzlY0h1tbmtTkVW7Ha7J4wu8BtDJVvpLP6803J3rUf0wx6B8IPnMvJLCwZ0J1IbFAbivUsN74wIK2JzcnUTNzxu8hBLOx3BY3t6ksaAr6DFmaaSM6JkBqqDUdiNtMimyNtiCRhr8P9SOVkWTw0lAOgo/BX56veipojnk4B+Jc4s0xkSIRKTsgJIB7nf19Btiy+XYsq43ZSzxs2mMaVZaBJ/Ndi9+CfKcMIPimRMqcrJGjhRpVn1XHTXsAdJIN70DwDYGEEURZtKgsx4UAk/Yc8Yft0tGeJZ2aORgC9DWXqrBANK1CzZ78YWS47BBy9AgSlRdrC23/s++/+Wh98MM5AXgWVgVZKjJbbxF5Qgn5mX5G7kFT2xZ+3opZ4YwpY3rkp37Vo20LsFqgSKO+F2dnY6mdmZuNTGyTsOf0OOcpySWwBp9JU1ySx77XpH8AT98fWhAJj/K/mjb0PP+2KupKuvyG1CqB9lA/neLctTwspNaN0I/l+uLcfjZJCiVCDR5HIxC8NeoR61SSvMwo+9bXgIZZvbBT5IrGaXZ+pu32/riqd60+7gG8XH/XAmbzEasiuwUswKAmrI9MUs7boV/GThMurkhQr2xq9qII3B5G2OWZ6CZrneh4jBkBPm/dQ6arQwUrsf3dsdS+OZ9GTlby80dS6tiauvXfbHLehTvLG0GtgsaNwQBpYgEvQLMVJFAUALsjE5R5M589NoWZkAr5RsNx/6k7j/K1jAiSkHbY/7f7YaZzLtHIVaiQSwrhuz6e2lhTD+uAUyxZqXdezeo/62wcEJTlwSs4ZprYR83H5/Mvs42IH1G1e4xQ7DRvtpP8AAnj7Ht74OjRUFE0Ab9N/W8fendB/+Rk0D+7U2zjt7A9ycdmfwl42N5Mkkq9G8dvNk4pMK+H8zm5Inhy8YYDcPITUdkNSA2t3vdEj1wH0aeXKZ1o86qoso0tIRq0AknxI39ff34x0vNPBkMvxpVdlA5Y+gHcnucc0+IMw+cdWcaAt0AbO/rtjwfG8zLnyNqPxPbyePjwx/Zruo6Q3/wBdh4SGOZZHJZ7DKFOk8Bkk0Esd0XYbYEzxfOTJJI0Z8QugaWRUTyuU1xR3ZtQh9QRV4VZLqUsLQyRB9EemOSiz2DqF2R+GR5iFX0FYIdssmaZzK7pQdWiAQ6ydTbydr3vm2b1x3VumcbSa+XQx6Pk0hlbLzu4QUYmERLSAnSy0eNL3zY322rFuSmhWWRJy0EBeyZLDIaIVlYfKXUVxyuK4mlzESTZQlZgSAEG6XYfVIbB1bNR01WwO2A5/2dJHbNPbuNDxxtr1Gx5mYfJx6g+wwGn6M8skkkQi6hLls7IcvGzNLGEXykkggL4qqo5oelXeB850JwTJn5o4gexYNIwGw0ou3AHrXpirqfxBJEZIoVEALHVR1MR287VQqiNI78nCSVy4LsWZ1+ZiSSw4BJN3RxRLRBzt0xueswwH/wCrFqb/AP1l3Y7VaoD5f4YTZvOvIArEkKKAs19QOPvhlP8ADjpGzs6B1WzHfmI7ldqIHfDb4Mmy6q8eZDLbag6I7lhVabUeStiNt8NHiti02+PRnejdObMTLGL3BO25NdlHc/0BPbDXPdLbKusb6lbc+Ybgg8qRyKN9iPOMCSoI5We3QByVIOlwN6Nj5TizP9RaZg8kjs4Fa3YnYfUV9gN8acbWwcai17KhmSQwO0pfmq+Y7rZPB59e+PHp3htXiG+CEtfsxOG2bypWPzkRRNRuUsdv8CkeI9dvLt64AWQNtDG09beJKNEY9/DBo/52P0xKC4q2CMXFg0eWdx+Eg0IfMbqNd+ZJWIXevX7Y+ZbJweIiSSmVmYAiG/DUGhbSkWwH+Ff82C5MrrozytNp4jjoIPvso/yi8EohApajHFINz9ZD5jjPNS0OkHQwBEkHhpHEvzIlO7qF3TUjWGO0gJJsatvLuvzWZjaJQEKOI2FjTYLOxexWkawdVrwTR4x9msrXZdwPbizXNeu598Dsn6Dv/viMsjHcvwDlK9Nqr29D9O33wv6oaVQNrN0ewGw+9kj/AC4arGW4FjuSaX0+Y8/bFcsEeq2Jkb0Gyj+pwIT2RnOKW2Z+DKu58ilj7dvqcHRdMC/3j7/uruf14GGbsx22Vf3VFD/U4ll+nMfYepH9MX+pOX8HO8vLUNgEqg0AKCihiK5UnhSfoDjQw9LUf4vr/pgz9k9L/ljKDKY/Ey5Ny0deH9T/ABwPmoFdNxZCmj6EG9vTH3HsWPWYj+OIfE6dOBzpsd7IIxxJcyYX1ArrANr5W8rCmDA2tG6rHsewy7EnFNJlzu2ZK/iNRUGwNJUcV6VtVChgvMMkEfoAP+V7nHsex7fhxWLx5ZI9nkeRN5M6g+hX0bo+Z6lOFAKRDluyr6+5x2rI5ODIZcJGoVF9tyfU13Jx9x7Hw3+T8jJn8jhN6PpvGxxhi5RRiOsdTMsmp+OAPT6YT+C0jACrJCEe5I5Ppj2PY9XFjjjilFHn5Lk7Y8z3Tsx5og/hZWN7Rnk8qrv8qg231O/oRhc2byUFkK2clP5n2iX0pSPNx6MPfHsexVHNNUr7KM18RT5gMjPoUgBUj8iijfA3O21k9uBgHpvRZZkZo0GhDTMTSgkbDHsewb2Ti3PTGnS4oneP9p2MVxyEgbA/I7bGwp8p9iD2xZ8V5fLwvF4Dq5o6gNPB4DMnlIO9d65rHsewkV2g3/zbIN12bwBA0uqHTQBQaym3lL86eMAZTPSs2mME9giqTtxso5r1x8x7Dx6C75LZPNZcKf8A7MwDAf3agSSH2IHkT7kn2xflYZALgjXLqP8AzSHVL9nPH0RV+uPY9icpNMz7PpySBtRDTP8Avy3R+i/M33OJtbbMSR2GwUelINv549j2OXJJ2DsIRf8ArjjtWPVXt9e/tXP9cex7Be0VfRMZdjW2kcgtt9ggN/rWBp4hHR06r3DPRA+ijYY9j2DGKOPPKSWmUNGz8kn27fYYJg6dXzHT7d/9sex7FYJPRHxsEcjuew+HJDlV+/J/2wbDkCcex7HQtHtY8MIrSGWV6Kxw5h+HRXGPY9jD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5"/>
          <a:srcRect l="20000" t="19650" r="11001"/>
          <a:stretch/>
        </p:blipFill>
        <p:spPr>
          <a:xfrm>
            <a:off x="5508104" y="5014214"/>
            <a:ext cx="1872208" cy="173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032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95536" y="188641"/>
            <a:ext cx="7416824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hu-H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hu-HU" sz="2800" b="1" i="1" dirty="0"/>
              <a:t>Háttértárak</a:t>
            </a:r>
            <a:r>
              <a:rPr lang="hu-HU" sz="2800" b="1" dirty="0"/>
              <a:t> feladata: </a:t>
            </a:r>
          </a:p>
          <a:p>
            <a:pPr algn="l"/>
            <a:r>
              <a:rPr lang="hu-HU" sz="2800" b="1" dirty="0"/>
              <a:t>	- adatok és programok tárolása</a:t>
            </a:r>
          </a:p>
          <a:p>
            <a:pPr algn="l"/>
            <a:r>
              <a:rPr lang="hu-HU" sz="2800" b="1" dirty="0"/>
              <a:t>	- tartalma a gép kikapcsoláskor</a:t>
            </a:r>
          </a:p>
          <a:p>
            <a:pPr algn="l"/>
            <a:r>
              <a:rPr lang="hu-HU" sz="2800" b="1" dirty="0"/>
              <a:t>	   után is megmarad	</a:t>
            </a:r>
          </a:p>
          <a:p>
            <a:pPr algn="l"/>
            <a:endParaRPr lang="hu-HU" sz="2800" b="1" dirty="0"/>
          </a:p>
        </p:txBody>
      </p:sp>
      <p:sp>
        <p:nvSpPr>
          <p:cNvPr id="4" name="Téglalap 3"/>
          <p:cNvSpPr/>
          <p:nvPr/>
        </p:nvSpPr>
        <p:spPr>
          <a:xfrm>
            <a:off x="396783" y="2435410"/>
            <a:ext cx="254009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2800" b="1" i="1" dirty="0">
                <a:latin typeface="Arial" panose="020B0604020202020204" pitchFamily="34" charset="0"/>
              </a:rPr>
              <a:t>Főbb típusai:</a:t>
            </a:r>
          </a:p>
        </p:txBody>
      </p:sp>
      <p:sp>
        <p:nvSpPr>
          <p:cNvPr id="6" name="Téglalap 5"/>
          <p:cNvSpPr/>
          <p:nvPr/>
        </p:nvSpPr>
        <p:spPr>
          <a:xfrm>
            <a:off x="107504" y="3035515"/>
            <a:ext cx="63616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u-HU" sz="2800" b="1" dirty="0">
                <a:solidFill>
                  <a:prstClr val="black"/>
                </a:solidFill>
              </a:rPr>
              <a:t>Papír alapú:</a:t>
            </a:r>
          </a:p>
          <a:p>
            <a:pPr lvl="3"/>
            <a:r>
              <a:rPr lang="hu-HU" sz="2800" b="1" dirty="0">
                <a:solidFill>
                  <a:prstClr val="black"/>
                </a:solidFill>
              </a:rPr>
              <a:t>	pl.: lyukkártya, </a:t>
            </a:r>
            <a:r>
              <a:rPr lang="hu-HU" sz="2800" b="1" dirty="0" smtClean="0">
                <a:solidFill>
                  <a:prstClr val="black"/>
                </a:solidFill>
              </a:rPr>
              <a:t>lyukszalag</a:t>
            </a:r>
            <a:endParaRPr lang="hu-HU" sz="2800" b="1" dirty="0">
              <a:solidFill>
                <a:prstClr val="black"/>
              </a:solidFill>
            </a:endParaRPr>
          </a:p>
          <a:p>
            <a:pPr lvl="3"/>
            <a:endParaRPr lang="hu-HU" sz="2800" b="1" dirty="0" smtClean="0">
              <a:solidFill>
                <a:prstClr val="black"/>
              </a:solidFill>
            </a:endParaRPr>
          </a:p>
          <a:p>
            <a:pPr lvl="3"/>
            <a:endParaRPr lang="hu-HU" sz="2800" b="1" dirty="0">
              <a:solidFill>
                <a:prstClr val="black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u-HU" sz="2800" b="1" dirty="0" smtClean="0">
                <a:solidFill>
                  <a:prstClr val="black"/>
                </a:solidFill>
              </a:rPr>
              <a:t>Mágneses </a:t>
            </a:r>
            <a:r>
              <a:rPr lang="hu-HU" sz="2800" b="1" dirty="0">
                <a:solidFill>
                  <a:prstClr val="black"/>
                </a:solidFill>
              </a:rPr>
              <a:t>elven működő</a:t>
            </a:r>
          </a:p>
          <a:p>
            <a:pPr lvl="1"/>
            <a:r>
              <a:rPr lang="hu-HU" sz="2800" b="1" dirty="0">
                <a:solidFill>
                  <a:prstClr val="black"/>
                </a:solidFill>
              </a:rPr>
              <a:t>		pl.: floppy, merevlemez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0078" y="1866318"/>
            <a:ext cx="2407865" cy="1809547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288" y="2786515"/>
            <a:ext cx="1713422" cy="1152128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971" y="3911682"/>
            <a:ext cx="2954106" cy="1677558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0738" y="5353542"/>
            <a:ext cx="2621507" cy="16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079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55574" y="763616"/>
            <a:ext cx="59046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hu-HU" sz="2800" b="1" dirty="0">
              <a:solidFill>
                <a:prstClr val="black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u-HU" sz="2800" b="1" dirty="0">
                <a:solidFill>
                  <a:prstClr val="black"/>
                </a:solidFill>
              </a:rPr>
              <a:t>Optikai elven működő</a:t>
            </a:r>
          </a:p>
          <a:p>
            <a:pPr lvl="1"/>
            <a:r>
              <a:rPr lang="hu-HU" sz="2800" b="1" dirty="0">
                <a:solidFill>
                  <a:prstClr val="black"/>
                </a:solidFill>
              </a:rPr>
              <a:t>		pl.: CD, DVD, </a:t>
            </a:r>
            <a:r>
              <a:rPr lang="hu-HU" sz="2800" b="1" dirty="0" err="1" smtClean="0">
                <a:solidFill>
                  <a:prstClr val="black"/>
                </a:solidFill>
              </a:rPr>
              <a:t>Blu-Ray</a:t>
            </a:r>
            <a:endParaRPr lang="hu-HU" sz="2800" b="1" dirty="0" smtClean="0">
              <a:solidFill>
                <a:prstClr val="black"/>
              </a:solidFill>
            </a:endParaRPr>
          </a:p>
          <a:p>
            <a:pPr lvl="1"/>
            <a:endParaRPr lang="hu-HU" sz="2800" b="1" dirty="0" smtClean="0">
              <a:solidFill>
                <a:prstClr val="black"/>
              </a:solidFill>
            </a:endParaRPr>
          </a:p>
          <a:p>
            <a:pPr lvl="1"/>
            <a:endParaRPr lang="hu-HU" sz="2800" b="1" dirty="0">
              <a:solidFill>
                <a:prstClr val="black"/>
              </a:solidFill>
            </a:endParaRPr>
          </a:p>
          <a:p>
            <a:pPr lvl="1"/>
            <a:endParaRPr lang="hu-HU" sz="2800" b="1" dirty="0">
              <a:solidFill>
                <a:prstClr val="black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u-HU" sz="2800" b="1" dirty="0">
                <a:solidFill>
                  <a:prstClr val="black"/>
                </a:solidFill>
              </a:rPr>
              <a:t>Elektronikus </a:t>
            </a:r>
            <a:endParaRPr lang="hu-HU" sz="2800" b="1" dirty="0" smtClean="0">
              <a:solidFill>
                <a:prstClr val="black"/>
              </a:solidFill>
            </a:endParaRPr>
          </a:p>
          <a:p>
            <a:pPr lvl="3"/>
            <a:r>
              <a:rPr lang="hu-HU" b="1" dirty="0">
                <a:solidFill>
                  <a:prstClr val="black"/>
                </a:solidFill>
              </a:rPr>
              <a:t>	</a:t>
            </a:r>
            <a:r>
              <a:rPr lang="hu-HU" sz="2800" b="1" dirty="0" smtClean="0">
                <a:solidFill>
                  <a:prstClr val="black"/>
                </a:solidFill>
              </a:rPr>
              <a:t>pl.: memória kártya</a:t>
            </a:r>
          </a:p>
          <a:p>
            <a:pPr lvl="3"/>
            <a:r>
              <a:rPr lang="hu-HU" sz="2800" b="1" dirty="0">
                <a:solidFill>
                  <a:prstClr val="black"/>
                </a:solidFill>
              </a:rPr>
              <a:t>	</a:t>
            </a:r>
            <a:r>
              <a:rPr lang="hu-HU" sz="2800" b="1" dirty="0" err="1" smtClean="0">
                <a:solidFill>
                  <a:prstClr val="black"/>
                </a:solidFill>
              </a:rPr>
              <a:t>pen</a:t>
            </a:r>
            <a:r>
              <a:rPr lang="hu-HU" sz="2800" b="1" dirty="0" smtClean="0">
                <a:solidFill>
                  <a:prstClr val="black"/>
                </a:solidFill>
              </a:rPr>
              <a:t> drive</a:t>
            </a:r>
          </a:p>
          <a:p>
            <a:pPr lvl="3"/>
            <a:r>
              <a:rPr lang="hu-HU" sz="2800" b="1" dirty="0" smtClean="0">
                <a:solidFill>
                  <a:prstClr val="black"/>
                </a:solidFill>
              </a:rPr>
              <a:t>	</a:t>
            </a:r>
            <a:r>
              <a:rPr lang="hu-HU" sz="2800" b="1" dirty="0" err="1" smtClean="0">
                <a:solidFill>
                  <a:prstClr val="black"/>
                </a:solidFill>
              </a:rPr>
              <a:t>ssd</a:t>
            </a:r>
            <a:endParaRPr lang="hu-HU" sz="2800" dirty="0"/>
          </a:p>
        </p:txBody>
      </p:sp>
      <p:sp>
        <p:nvSpPr>
          <p:cNvPr id="4" name="AutoShape 4" descr="data:image/jpeg;base64,/9j/4AAQSkZJRgABAQAAAQABAAD/2wCEAAkGBxQQEhUUEhQWFRUUGBUXFRUVFBUYGBUYFRcWFhUYFBUaHSggGBolHBcVITEhJSkrLi4uFx8zODMsNygtLisBCgoKDg0OGBAQGywkHBwsLCwsLCwsLCwsLCwyLCwsLSwsLCwsLCwsLCwsLCwsLCwsNywsLCwsLCwsLCwsLywsLP/AABEIALEBHQMBIgACEQEDEQH/xAAcAAACAgMBAQAAAAAAAAAAAAAABgIHAwQFAQj/xABLEAABAwEFAwYICwYGAgMBAAABAAIDEQQFEiExQVFxBgcTYYGRFyIyU5OhsdIUQlJicnOCssHR8CMzNFSSwyREY4OUokPTo8LhFv/EABoBAQEBAQEBAQAAAAAAAAAAAAABAgMFBAb/xAApEQEAAgIBAwIFBQEAAAAAAAAAARECAzEEIUEFElFhcaHBIiMy0eET/9oADAMBAAIRAxEAPwC8UIQgEIQgELUvO8orNGZJ3tjYNrtp2ADUnqGa4J5wbD5yT/jWj/1oGlCU5Oca72irpZAN5s1oA7yxeWfnKu15oLTTrdHK0d7m0Sg2oS1//f3d/Nx/9vyWpaOc27WGnwgu62RSuHeG0QOCEl+FO7fPP9BN7q88Kd2+ef6Cb3Uos6oSV4U7t86/0Mvuo8KV2+df6GX3Uos6oSX4Urt88/0MvurNHzj2Fwq10rhvFnnIy1zwq0WbkJNfzn3e00MkgO4wSj/6qHhSu7zj/QyfkpQdUJK8KV3ecf6GT8keFK7vOP8AQyfklFnVCS/Cjd3nX+hk/JHhRu7zknoZPySizohJfhRu/wA5J6GT8keFG7/OSehf+StFnRCSvCjd/wAuT0TlueES7v5kejm9xSizShKc3OPdzRUTl3U2KWvraFgbznWAkAOlJJAAELySTkABTMq0Wc0Jbg5a2d5oGWgdbrNK0ZdZapWrlrZIm4pXvYNBiikBPAYc+xKlLgxISlDzkXc5wb05FSBV0UrWiu9xbQDrOSbVFCEIQCEIQCEIQCEIQV9zm2lsdosRe4NaG2sguza1/RsbG8jaWucCEt3FfzGQMZabaySRuIF4B0LiW1OGppWlaLZ5/P8AJ/7/APaVTWayvlNGYdaDESKnbQAEnUZ9Y3rcTUMTFnblxf8AFNEIo5OlJcHkgEBtKilcqk160gWqSjTTU0A41r7AVmvGyywEBzQQ6lHA+KSa5VIB2HZsO5ZJA2F1CC+QDUijBX5I1KTNlU1I5C5moxUy7DuG2gK9bY5naB3aKe0rOy3SE0aBU6BrTXsAWXo7S7QH/oO+qdhqR2GUipka3i7PLLQLcuy6HTStjEpcXECjRSpOgDjp3bF6LrtLsiaD6furu3Rd3QDUl2pdtr+H64mXCxDWvPkuIoxKJXkY2tezEMTMRcB8X5p7x100Rc7XVpJIKZGpGXZQJwtFySWuxyCJ+FzJGyOro8NAYG1pUGsta/N7VxIeS1rcMTZQC4VAdUF4A2HdmO9WCYLQxMldGSXU0PYD7D6k+XHfTIbPZQ20NY6KSZ0sZbIcQc4Ob5I8agxeLmDjO0JDtWNklH4hI1wBrqDUAj2dy2bLBLM/DGwOcd2VBvOVAO5Eb1/W9s88kjRha5zi0baEkivetGyxvlNImOkO3AKgfSd5I7Sm66eRzBR1pPSO+QKiMcdr+3LqTTDEGgNaA0DQAAAcAFJlaIdl5I2p/lmOIdZL3dobQetdKLkMPj2iQn5jGNHrxJuAUgFLWioOQkXn7R/VH7ii/kI34lolH0mscPUAm8BSASylfWnkZameQ+KXqIdGezUetcW2RSQZTxPi+c4VZ2SCrfWrdAXpYCKEAg6g5g8QllKfa6uizQ2eR9ejjkkwjE4Rsc8tbUAuLWitBUZ9ac735DQyVdZz0Em5orG7jH8X7NOBS3dtqtN12prnMLHt2jOOVh8oB20HdqMslq0pzQtq6rSIp4pDpHIx5pua4ONO5WTfHJqz3zD8KsBEc/8A5IzQBztrZGjyH/OGR21FCKltscsT3MeMDmmjmuaQQdxCqLvby3sBAJtNPm9FKCOo0YlDlBfMMkdsw2lsomMbomFk2JuF7SRVwwijcWYpUDeTWuorYagPFK6EaFda7BWVo34h/wBXIiEN3y2hzGwRvkecdWsBOVMiRoB1lfUMYoBwCqDm2ncLdG3xQ0tkFAAKUaSNNuSuFZyXXc8hCELLYQhCAQhCAQhCCpOfjWx8ZvbCkHkJaW54gxz48cjWPApIC1ocKammCvi1OYNKAkP/AD7jxrFxm9sKR7lscTLM2R4yLA7FU4g6ozbQ1aQKkEDWi1DMu/eVmZLC74RRpI0GWBtGgEgjJ3iiiSGXPU+W5zdgIoSNlczT9aLqG2mYNJJw0rQ0BJzzdv0yUgK9mzfrVRWOz2YN8kAdQGvHf2rq2Ul7hXMA1w7NRUaZDZ2rmumAIG07BsW7G4jQ9yK3GgYc21zOeWdWnDXdq09m3Z6WAuAoWjIEkaZ5mnV+CgJ3UpsyqMqZaewdy9ltDmse/OjG4jTU50AB2VLtetB3eR8xfZbViYWOAIzNQ6j482mgy07jRYLdfnwaBuJ4cG1ADS4VOVBQ6nIcKLhxcpo2QAODiXgOcxp8lzS8BjjQZEhp25Z00S3ZmSW+bCSak1cfisZtoNmwAbTTrKqSyWS75LwndJQAF2J76ZN0IA3mlAn27Lujs7MEYoNpOrjvcdpUrDY2QsDGCjW+veTvJW0ApavQFMBRCmFB6ApAICkAgAFIBACkAgAFIIAUgEHoWC2WRkzCyRoc06g+0bj1rYAXoCBHey0XPMJrO4mM0BJzBFa4JR7HD1Jnvaz2XlDBjs7mxW1g8k0xHDqx3ymmuTxpXiFvz2dsjSx4DmuBBB0IKra2XG+yTdE0keXJZZWkhzwAXOiLhQ9K3UHaOwLUSzJfls1A8OBBYS2RjvKa5rsLgaaOa72LPcM2N7QdQSCd9Ac1jtsxdUuLnOeauc4kl3WScychmVHkx+9P0vwctRykn7k0+lss429LFnpq8V9VVeKo24hS12c/68PrkaryTZymvgIQhc3QIQhAIQhAIQhBU3PxrY+M3thVSXDM4lsQzBJwivkuOmHdU0B2Z11Vt8++tj/3vbCqo5PNpG520uAruDRU95c3+lahny65YWGhodHVBBBxU0p7Ni86ahA30rtpntQBrXvWzYrNjkaBQFxDcR2CuZ4fkiodG2BuOQmhIDQM3PdTyWDadc9gWpNeEhyFIgdABjfTrccgewry32gyydK3yAMMTTo2IaEje7yncabAtmzxYjV3itPkNGtcqkDWmW3erXxS58NeLp31wTPxUJGIR0O0A1blWi1r0ts5b0UwDQaOIA8uhNCTtoa5JlsVkDXVY11dgJa7TaBU1XO5XWdxYyUCoGIONa0qWhte0EdynYK0jqDae89gCsjkvdHwaEYh+0fR0h3HY3g3TjU7Uo8kbv6a0Bx8mKjz1u+IO+p+yrGAUlYSAUgvApBRXoUwvAFIBBIKYUQpVA1yQSAUgFAPH6qsgKD0BSAXgCkAgAFMBACkAgKLQvy6haojGThcCHxSDWORhqx7esH1ErogKQCCjr0je2R7ZfLBcH5AeNU1oBkBXdko3D4shOZzrQa6O2Jw5zbtwvZO0ZSDA/6TR4pPWW1H2EpXD+97fwK3DEmeyXwIp4pCxx6ORj8IaQXYHB1PV619BQyh7WuGjgCOBFQqDbZQMRIqTt7NKq8rlNbPD9VH9wLWxNbdQhC5OgQhCAQhCAQhCCp+fb/J8ZvbCqsuVtIIzvdIT3tHsAVqc+3+T4ze2FVZchrZ2jc+QHtEZHrxdy14Ty6TPV+slltALYJHNNHFzIqjYJA/ERuNG04O3qEVMq1o4uALQDRzWgtqPkkmleo66LHe1tDITBTx5SySuxoDXFgG8kPB4UQRgbSRtTlVop2gJnst31Y54GeJjGnYK0p7fYliNkrI2W4Nc+MB9W1yDmucw4gB4ra5YsxrnXJOFx3lHJZateD0meCo2AZOd8VwIHcDxs90jsxXU5jZpWudhdAaEONS40qDSuQyOdO/Vb1sjbOyXHmXuex+mYwBwcANtK1K4kwc95Jq49YaOxzgSacBmt2C0DC1pIxeOSa5vc7Nx4BraU2ZrKtXkddbrPE8P8t0jq8GnA2nUQC77SYAFjgNRwWYKK9CkAvApAIPQFIIAWpec5Y0BvlPOEHdvPdp1kIIWy8g2obsyJ1odzRtP630hDHI/Nxwg7NXHiTkOC1rps4d4+wVDB1DU8Suu9mJjh1bDTQg67MlqqZEVmA2nvK2YgRtr1HNatltBwirSTtw0oOqrjXvW5C/F1dRVG4yEPBLBmNW/ksYCyWaQscHDUeveD1LevOBtGyM0fqNx2/j3KSsOeApAIAUgFlQApAIAUgEHG5YWDp7HM2lS1uNu+sfjZcQCO1VJyfP7X7X4K9sNcjodVRtzw9HaJGebmez+hzm/gtYs5GqZtc1d9wfwtn+pi+41UrLK0DStOtXTye/hbP9TF9xq3sY1ughCFydQhCEAhCEAhCEFOc+ZPwizDZ0b8vtt/8AxV5yRe0MkDwCHOZTxy01AfXIDxh4w27BrssbnxYensxoaYHgHZUPbUesJW5JWmzxWejg3pDQVxYcNKh2IDXPMcOsrccM+W1FZWn4jQDlnNStBXQhce/AIpGmQCr2twZhwAjwBoxEEeRhGm06Fdxt92aLpC8MJrWOoaQdMQLKg0JAPZpuVOVF8C2vjoKNjjcNxcS7ESaaA1A+yorWsdvlgkMkEha6hy1DgfKFDlXb1+1gsd7wPjkEDI7LPKakEVgLhQCtRSJxzpTxN+Hanxwgka7drtizWiOri75TiaAuAFdaDjVTyvgy3RbJjK+G0NwyMAObcJoTTMaEHUOGRG/JbF73W+UskidhkjIpnSoxVyOx2q41z36+MYZAJIw1zYw6pfEDoY5K1Arngrh4apns97WctymGIagtc2v0a+UeobchXKtR2bGSAMWuen63LdAWpA4frUHrGxbURNBXb3KKmFMKIUwoPQufeLKlx+TG6n2q+61dELyKz45C35bCO0YvzVx5SeC9c97B0pgEZHR5YgajIfGy8XTrTpY7OBA55FanCOyhK4sDSBQ6jI9RGRHeF3rrtDTE+Jxoa4m8dD+HrWpRzHWqgBJoCcLcj2ZjIVzW7GW4XVGZbUHcQC78PUtWaCtKhuEUI3AtyB3E5nvK07TaS9zY48yagncCMJPYCe0pBLqQTNdkDnQEjcCusxtbO4fJcCO2lfYVyI7CMYfU1AphrRudKmm3QLql2GJw3kDuofzUVogKQCAFIBZUAKQC9AUgEAAqdtUYbedpH+u4/wBQxfirkAVOWt9bztJ/13D+kYfwWseWcuHWmjyV3cnf4Sz/AFMX3GqlLS7IUV1cnf4Wz/UxfcC6bGNbooQhcXUIQhAIQhAIQhBVnPlpZOM39lKFlieYbOIxZnOdBG95NmiLsT2hxLnYDUioFa1qE3c+elk4ze2FL3JGRwssZaB4zGjEQDTAA2oB+j6yuW/ZjhEe7Kony6asZmZmIuY8MVmsdqY5tfgxANS0wRgPFKAGkYIG2oWra+b+WZ0kln6LDV37Nxcwgkk4GZEUoQBUhMxfUjbQNHdQfgmC4Wkxvp8v8AvM6Pq9mzqP+czePf8Ax9nU6scdXviKnsoJoaHUwkOBIIwuqDUggjfWqm80yoag6UGvFXHcnINsU8kk+CVjqlrCC44nPLsTqgBtBQACuZJrnRVPbWUkeNz3DucV7fteb7mtG2gAUJaLIWocMlUWhd7hLFG/a5jTUbKgE+tbIkNA1x2ihprQ1oD+HFcLkRasdnwbY3EdjvGb7SOxMRbUUKw2m32euikFjjFNdmh9Way2Wr2k0ph8rqFcq7iRnTYgkFt3dhEjS40Fdd3HqrRaoUwoN/lBYsD8bdHeVx+V25V689q49qhJDcHlB21xAGmeWtM8vzK2xI4ZZuadW1zB3sP4HI9W3VOIH9mMY+T5LgPon26LfLHDPJZGvzK2rHZWs8kDrO09u1c0XlTJzHA/ZPsKzMt8jvIip855FOymVeokItuviDaE7cgN5/LedgU7RJWjRs14n9HvK0LOw1xOOJ2/d9EbB+tc1stCzKpBTAXgCmAooAUgEAKYCDxUTdc/Szul87M+Tse8u/FW3y4vH4NYZ3g0cWGNh245fEaRwrXsVR3OzAYxuIWseWcjXMK+pXTyaP8AhLP9TF9wKlZXZV3cc1dHJf8Ag7N9TF9wLpsY1uohCFxdQhCEAhCEAhCEFVc+f+U4zf2kv8jK/BIchh6PXU1qaa6Dh1Jh589LJ/vf2kucjf4KHgfvFeb6tl7dMfOa+0vr6L+c/R2iKEframXk22rH/S/AJcIyHFdeWYshhDWsrIZRifjoKuwuHiODi4sDqAfJ2bfO9Ij3b7+ET/X5fV10/tV8zM1i+dr3bSaT6R9eavDkzeRmd4pYGFxqAJC51GuaceJxwEOb15U3qkL4FZ39bj+S/UPGaRQskkLmipGW/r/QPcoKK6/JC3dDaA0+TJ4p4/FPfl9pWMFUJG1WjcFs+EWdklRUeLINzhv4jMdu5ZyWG/Rb0NqAbhoB356anhWtVphSCkS0yzx4HUO2tP1+tCvAotB0Oba1B+MKaCu0DUbqU4TCSJBSwg65qIUwoJtJ3nvKmAotUwgkApheAKYCCTVkAUGrI1B6ApgLwBc/lHfLLDZ3zyZ4RRrdr3nJrRxPcKnYgQOdW9elnisjTlF+1l+m4UjaesNJP2wlmxfvG8QtVj3vc+WU1klcXvPW41oNw2AbBQbFs2P943iFuGJMsjhSiurkt/B2b6mP7oVIUV38lv4OzfUx/dC3s4Z18uohCFxdQhCEAhCEAhCEFWc+QysvGb+yl7kSK2KHg777kx8+A8Wy8Zv7SRLi5Qts9ks7A3G8l7S3EG4Q1zql2prSmxed6ppz26sccI73+JfT0meOOczlxR1wrvXbY2zx0cXN6MuAw4CCHkOOJrmkHMdxK4VmkD2tcBk4Bw7RVMvJ7yXcR7F5npF49REfV9fW1OpuWO7RG/H0kr3Vr4zm0ORbQhrQKZ145qg7zdhmJpmC4Edrgr8nvONjsLia7aNcQOJAoFU3Obcfwe0dK393PicPmvrV7TxxYh2jYv1LxipPa8TcNKCtT17lrL1ZrHZHzPDI2lznaAfjuHWisICeOSdxWmAGU+I14p0Th5Y1GL5JBzG3vIPZ5Ocl4LFR9oIknABDAcmV04cTnuXetcpm0aTTQElrBw6u8rlntwx7ZS6Y688u8Q50T6j2jaDuKyhZ7HdgD8byC6gGFoLWZZioqS48T2LHO5vSPaCPFcctwObct1Fyw3Y55TEeHXPVlhETIAUgF41TAXVyACmEAKQCD1qyNUQFMIJtUwFBqytQehTC8Cw2+3R2eN0kzwxjdXOOXUOsnYBmUGeedsbXPe4NYwFznONA0DMknYFS/KrlA68pw8VFniJELDliO2Rw3nYNg4lZeVnKh95OwNBjsrTUMOTpiNHSbhub260pyAKLUQky613fBoozLaWume6ohszHmOob5Uk0gzDa5BoIrQ67Nq6rIy1xzWiKPoRBJHVmJzqh5d8pzjUUGdaZ6CmeCzyWSaFscwdDLGHhlpYHPBDiTSWMZnXUZ5bM6xuq3iyxTQtkbN0rogXsbI0BkTnPNGva12NxIypQAHM1WmJb7z+au/kqf8FZvqYvuBUI+8mHYRxaVfnJdhbY7MDkRDFWv0BqrslMHUQhC5OoQhCAQhCAQhCCrufLyLNxl/tKnmwASdINcyRsNdVfvODd4mmsWNjXRh1oxB4BZXoSWBwPW31dSW7nuiJ8YM1isrXgvB/YtoQKFhwkEg6jsrlVdMYuGMu0q3dfVro0NnLQwYWhrQMsgK7zlqmfkpy9lsxDLS0SReKHSsDhIzZie0kh430oddcgdnlrcsUcHSNhjicHBv7IUa4GpNQMq5a9aR4n0rUVBa5tK7xRYx0a8JvHGIn6LO3LKKmV5PspmDXwljmuOJsgINajfQ5cNw3JK517zYRDZmODnRkukIPkkNwNaes1cSNmSryC3SxgtYZGg6hjy0HiAaFRdKcIGE1FfWulsglPHNm8ME7xTGcLGk7K1z9nckIuPySmjkXfMdnL2zMyJa5riTTLItOR1yz6ipYtGKSESN6Njf2mGrhQEFx25VJ4otc4jdhpU1OQ6kps5XwsJLQ01379mxcy7uXJMkjpmOAc8ujd5XRgjCWkZ5EZ5DIk0Xn5dHHuu+33fdHVfpqu5tv6/WWSISPa5xccLGNpVzqE66AZHP2qsryvuWe0fCf3UlAB0ZOQAAo4ny9Nop1Lf5VcoRagyOMOwsdjc9wpiNC0BoOdKE1Jprpln7c13H4P07LO21P6dsTmPJwsjwhznhoOZqQK7Ml9GnRhhcw4bd2WfaXTuflo00baW4D5xgJYfpNzLPWOsJustobI0OY5r2nRzSCDwIyVbcrrDHBapGQgiMULQSSQHNDqVO6tOxcmzTPidiie6N20scRX6Q0d2grtOLlGS6GrIAqxsXLS1R5O6OYfOaWOP2mZf9V2IOcMU8ezPr/pyMd97CpS2eKKQCTRzjQfy9p/ph/9qhJzjx/Es0x+m6Jo9TnKUtndqyVpmdBqdyrG184Fqf8Au4oYutxdKezyQO4pdvG2z2r+ImfKPkEhrPRto3vCtJaxL95wLPBVkH+Jl3MP7Np+fLp2Nr2Ku72vCa2vElqfip5Ebco4/ot2nrNT1rAxgGQFF6tRCWDorPsPJhvSOsxscfRdCCy0hjTI6QsaSXy+UCHYwRoRhHUqwdovoizF2Bow5UG0bgqj59kiLHkOBGE0I25HMKVnecYaxoDat01c5pOE12Hxj6twpedtuGzzOxyWWJ7trnMaSeJ2rjcpLjslns0sossTSxhIcGhpxfFDXDMEnLLPNEK3Je5n2i0xtfRnjB2dHVDPHIoDtDaZ71eK+eeT3LN9llY8RdIG48nOc00LXAAvINaV3L6AsVo6WNjwKB7WuA3YgDT1rOUzPKaoyi/d8WZCELLqEIQgEIQgEIQgwW2xxzsLJWNew0q1wBGWYPEHauFJyDu92tnHY+UexyZEIFI8213H/wADvT2j2Y1HwZ3b5h3/ACLR76b0K3KVBP8ABldvmHf8if31NvNtdo/y57Zp/fTahLkqCn4N7t/l/wD5p/fR4N7t/lz6af302IS5Wil4Nrt/lz6af30eDa7f5c+mn99NqEuSij4Nbt/lz6af31NvN1d40hcOFotA/uJrQlyUUXc2t2nWB3p5/fUfBldvmHenn99OCEuUon+DK7fMH08/vr3wZ3b5g+nn99N6EtaJ/gyu3zDvTz++jwZXb5h3p5/fTghLKJ3gxu3zLvTze+jwY3b5l3p5veTihLKJvgwu3zLvTze8oHmuu/zcnpn/AJp1QlpRKHNdd/yJPTP/ADW2OQNlHx7R/wAmX801ISyi0zkRZhttB42u0ezHRRtPIOxyjDI2V4GgdaZzThV+SZ0JZUFBnNrdwIPQuNNhmmIPEYswm1jA0AAAAAAACgAGgA2BSQooQhCAQhCAQhCAQhCAQhCAQhCAQhCAQhCAQhCAQhCAQhCAQhCAQhCAQhCAQhCAQhCAQhCAQhCAQhCAQhCD/9k="/>
          <p:cNvSpPr>
            <a:spLocks noChangeAspect="1" noChangeArrowheads="1"/>
          </p:cNvSpPr>
          <p:nvPr/>
        </p:nvSpPr>
        <p:spPr bwMode="auto">
          <a:xfrm>
            <a:off x="155574" y="-1087739"/>
            <a:ext cx="1248073" cy="124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497352"/>
            <a:ext cx="2143125" cy="214312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0932" y="763615"/>
            <a:ext cx="1610601" cy="161060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5158" y="3665230"/>
            <a:ext cx="1668071" cy="1668071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2721" y="3566974"/>
            <a:ext cx="1834732" cy="1834732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419" b="96459" l="98" r="996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9193" y="4725551"/>
            <a:ext cx="2597279" cy="2077315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77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7649" y="2273417"/>
            <a:ext cx="1569863" cy="156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88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23528" y="292327"/>
            <a:ext cx="720080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hu-H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Ki-és bemeneti egységek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feladata: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	ember és gép közötti kapcsolat 	biztosítása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Közös néven perifériáknak hívjuk.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	pl.: billentyűzet, egér, monitor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	       nyomtató …… stb.</a:t>
            </a:r>
          </a:p>
        </p:txBody>
      </p:sp>
      <p:pic>
        <p:nvPicPr>
          <p:cNvPr id="2050" name="Picture 2" descr="https://encrypted-tbn3.gstatic.com/images?q=tbn:ANd9GcRy-M1yO0BlCdETiOxaUZOhXS6D88DunCAt4i1xTDsSW3nq3YQAm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29232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notebooktv.hu/images/1202/masseff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2799" y="2348880"/>
            <a:ext cx="2823057" cy="236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onerhaz.unas.hu/shop_ordered/5207/shop_pic/cat_pic/253522.jpg?time=137622667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4584" y="3343619"/>
            <a:ext cx="3671769" cy="274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source.patronbolt.hu/images/m5_022602_lgbk400_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24" b="95222" l="0" r="978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5097" y="3563027"/>
            <a:ext cx="3708732" cy="155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tonerhaz.unas.hu/shop_ordered/5207/shop_pic/cat_pic/209790.jpg?time=137622667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7" b="96667" l="113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7244" y="4339211"/>
            <a:ext cx="2474008" cy="251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92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64</Words>
  <Application>Microsoft Office PowerPoint</Application>
  <PresentationFormat>Diavetítés a képernyőre (4:3 oldalarány)</PresentationFormat>
  <Paragraphs>64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Office-téma</vt:lpstr>
      <vt:lpstr>Erőforrások: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Erőforrások:</dc:title>
  <dc:creator>bela</dc:creator>
  <cp:lastModifiedBy>Németh Béla</cp:lastModifiedBy>
  <cp:revision>21</cp:revision>
  <dcterms:created xsi:type="dcterms:W3CDTF">2012-09-09T19:00:50Z</dcterms:created>
  <dcterms:modified xsi:type="dcterms:W3CDTF">2013-09-17T20:32:07Z</dcterms:modified>
</cp:coreProperties>
</file>