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942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8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629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839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107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462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97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581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166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520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290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4F38C-07A7-4864-ACE7-9E9E6DC3DA14}" type="datetimeFigureOut">
              <a:rPr lang="hu-HU" smtClean="0"/>
              <a:t>2013.03.11.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B952-C8C5-44B7-B207-40E62AD241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55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hu-HU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Az információszerzés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35"/>
          <a:stretch/>
        </p:blipFill>
        <p:spPr bwMode="auto">
          <a:xfrm>
            <a:off x="1907704" y="2060848"/>
            <a:ext cx="5520612" cy="33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77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367644" y="449947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Italic"/>
              </a:rPr>
              <a:t>Az információ fogalma</a:t>
            </a:r>
            <a:endParaRPr lang="hu-H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52723" y="1484784"/>
            <a:ext cx="864096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Az információ</a:t>
            </a:r>
            <a:endParaRPr lang="hu-HU" sz="1600" b="1" i="0" u="sng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bizonytalanságot csökkent</a:t>
            </a:r>
            <a:r>
              <a:rPr lang="hu-HU" sz="2800" b="0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, és 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újdonságtartalommal rendelkezik</a:t>
            </a:r>
            <a:r>
              <a:rPr lang="hu-HU" sz="2800" b="0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, </a:t>
            </a:r>
            <a:r>
              <a:rPr lang="hu-HU" sz="3200" b="1" i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új ismeretet </a:t>
            </a:r>
            <a:r>
              <a:rPr lang="hu-HU" sz="2800" b="0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hordoz.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hu-HU" sz="2800" b="0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NewRoman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Italic"/>
              </a:rPr>
              <a:t> Olyan hír, amely újdonsággal szolgál, és hozzájárul egy jelenség megismeréséhez</a:t>
            </a:r>
            <a:endParaRPr lang="hu-HU" sz="1600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hu-HU" sz="1600" b="0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306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11561" y="3501008"/>
            <a:ext cx="78488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Egy feleletre kapott osztályzat szám formában megjelenített információ.</a:t>
            </a:r>
            <a:endParaRPr lang="hu-HU" sz="16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11561" y="4653136"/>
            <a:ext cx="78488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Egy térképen a színek, különböző vastagságú vonalak, magyarázatul szolgáló képecskék (piktogramok) is információt hordoznak.</a:t>
            </a:r>
            <a:endParaRPr lang="hu-HU" sz="16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783910" y="757883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Az információ megjelenési formái </a:t>
            </a:r>
            <a:endParaRPr lang="hu-H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611561" y="229250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Egy könyvben a betűkből összeálló szavak, írásjelekkel, mondatok jelentik az információt. </a:t>
            </a:r>
            <a:endParaRPr lang="hu-HU" sz="16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55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347864" y="343724"/>
            <a:ext cx="1954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Az </a:t>
            </a:r>
            <a:r>
              <a:rPr lang="hu-HU" sz="36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adat </a:t>
            </a:r>
            <a:endParaRPr lang="hu-H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536699" y="1312615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rögzített ismeret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, az információ ábrázolására használt jelsorozat.</a:t>
            </a:r>
            <a:endParaRPr lang="hu-HU" sz="16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532640" y="2334667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Mindazokat a jeleket, amelyek a feldolgozáshoz szükségesek, vagy annak folyamán keletkeznek, illetve eredményeképpen megjelennek, adatoknak tekintjük.</a:t>
            </a:r>
            <a:endParaRPr lang="hu-HU" sz="16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8" b="5435"/>
          <a:stretch/>
        </p:blipFill>
        <p:spPr bwMode="auto">
          <a:xfrm>
            <a:off x="1924790" y="4150549"/>
            <a:ext cx="5277213" cy="270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12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907704" y="476672"/>
            <a:ext cx="5688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 kommunikáció 5 forradalma: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596727" y="1412776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1. A beszéd forradalma, </a:t>
            </a: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amely tulajdonképpen az emberré válás forradalma.</a:t>
            </a:r>
            <a:endParaRPr lang="hu-H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83568" y="2492896"/>
            <a:ext cx="784887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2. Az írás forradalma </a:t>
            </a: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/információtárolás megvalósul, az információ függetlenné válik az emberi emlékezettől/ - fonetikus írás megjelenése</a:t>
            </a:r>
            <a:endParaRPr lang="hu-H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683568" y="3823940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3. A könyvnyomtatás forradalma /az információk tömeges terjesztése megvalósul/,</a:t>
            </a:r>
            <a:endParaRPr lang="hu-HU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Ez tette teljessé az írás forradalmát, ennek segítségével tudott az írott szöveg nagy tömegekhez eljutni.</a:t>
            </a:r>
            <a:endParaRPr lang="hu-HU" sz="14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326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755576" y="908720"/>
            <a:ext cx="777686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4. A távközlés forradalma /távolságok áthidalhatóvá váltak/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hu-HU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Az </a:t>
            </a:r>
            <a:r>
              <a:rPr lang="hu-HU" sz="2800" b="1" i="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elektromos hírközlő eszközök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 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- 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távíró, telefon, rádió, televízió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- </a:t>
            </a:r>
            <a:r>
              <a:rPr lang="hu-HU" sz="2800" b="1" i="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forradalma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, amely napjainkban egybefonódik az elektronikus számítógépes információ-feldolgozás forradalmával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</a:t>
            </a: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hu-HU" sz="2000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Ennek köszönhetően az információs összeköttetések behálózzák a földet, a világ összezsugorodik.</a:t>
            </a:r>
            <a:endParaRPr lang="hu-HU" sz="14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847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1412776"/>
            <a:ext cx="770485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5. A számítógép forradalma 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/elektronikus információfeldolgozás/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hu-HU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 számítógép megjelenésével a kommunikáció egy új fajtája született meg. Az ember-ember párbeszéd mellett megjelent az </a:t>
            </a:r>
            <a:r>
              <a:rPr lang="hu-HU" sz="2400" b="1" i="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ember-gép párbeszéd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 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Az 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információtárolás és </a:t>
            </a:r>
            <a:r>
              <a:rPr lang="hu-HU" sz="2400" b="1" i="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-feldolgozás</a:t>
            </a: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új lehetőségei tárultak fel.</a:t>
            </a:r>
            <a:endParaRPr lang="hu-HU" sz="2000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hu-HU" sz="1400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Internet -  </a:t>
            </a:r>
            <a:r>
              <a:rPr lang="hu-HU" sz="2800" b="1" i="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összekapcsolja a számítástechnikát és a távközlést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, megváltoztatja a társadalom működését, a társadalmi kommunikációt.</a:t>
            </a:r>
            <a:endParaRPr lang="hu-HU" b="1" i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455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267744" y="517436"/>
            <a:ext cx="41857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Italic"/>
              </a:rPr>
              <a:t>Az információ útja</a:t>
            </a:r>
            <a:endParaRPr lang="hu-H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467544" y="1484784"/>
            <a:ext cx="842493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Az információforrás, a feladó valamilyen módszerrel elkészíti a közleményt, azaz a közlendő információt jelekké alakítja. 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Ezután eljuttatja a címzetthez, ehhez pedig továbbító közeget vesz igénybe. 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 kódolás során olyan jelsorozattá kell alakítani az információt, amelynek továbbítására ez a közeg alkalmas. A közeget „nem mindig vesszük észre”, pedig elengedhetetlen a szerepe. </a:t>
            </a:r>
          </a:p>
          <a:p>
            <a:pPr marL="342900" marR="0" indent="-34290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 címzett a közlemény átvétele után megpróbálja a közleményből az információt kinyerni, értelmezni a jeleket.</a:t>
            </a:r>
            <a:endParaRPr lang="hu-HU" sz="16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753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6" y="2852936"/>
            <a:ext cx="91630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323528" y="316896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Az informatikában a feladót nevezzük </a:t>
            </a:r>
            <a:r>
              <a:rPr lang="hu-HU" sz="28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adó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nak, a címzettet </a:t>
            </a:r>
            <a:r>
              <a:rPr lang="hu-HU" sz="28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vevő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nek. A közlemény előállítása a </a:t>
            </a:r>
            <a:r>
              <a:rPr lang="hu-HU" sz="28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kódolás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, az információ kinyerése pedig a </a:t>
            </a:r>
            <a:r>
              <a:rPr lang="hu-HU" sz="28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dekódolás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. A továbbító közeg szakszóval: átviteli </a:t>
            </a:r>
            <a:r>
              <a:rPr lang="hu-HU" sz="28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csatorna</a:t>
            </a:r>
            <a:r>
              <a:rPr lang="hu-HU" sz="28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.</a:t>
            </a:r>
            <a:endParaRPr lang="hu-HU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323528" y="5445224"/>
            <a:ext cx="8568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Az átvitelt zavarhatják a környezetből érkező hatások, ezért a továbbítandó jelek torzulhatnak, sőt akár el is veszhetnek. Ezeket a zavaró hatásokat evezzük </a:t>
            </a:r>
            <a:r>
              <a:rPr lang="hu-HU" sz="2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,Bold"/>
              </a:rPr>
              <a:t>zaj</a:t>
            </a:r>
            <a:r>
              <a:rPr lang="hu-HU" sz="2000" b="1" i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NewRoman"/>
              </a:rPr>
              <a:t>nak.</a:t>
            </a:r>
            <a:endParaRPr lang="hu-HU" sz="1400" b="1" i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90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201</Words>
  <Application>Microsoft Office PowerPoint</Application>
  <PresentationFormat>Diavetítés a képernyőre (4:3 oldalarány)</PresentationFormat>
  <Paragraphs>35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Az információszerzés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információszerzés</dc:title>
  <dc:creator>Németh Béla</dc:creator>
  <cp:lastModifiedBy>Németh Béla</cp:lastModifiedBy>
  <cp:revision>6</cp:revision>
  <dcterms:created xsi:type="dcterms:W3CDTF">2013-03-11T19:07:16Z</dcterms:created>
  <dcterms:modified xsi:type="dcterms:W3CDTF">2013-03-11T20:04:03Z</dcterms:modified>
</cp:coreProperties>
</file>