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80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34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9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7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05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95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00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3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A90D-E5DC-46D4-ADE5-A459A3AA20AE}" type="datetimeFigureOut">
              <a:rPr lang="hu-HU" smtClean="0"/>
              <a:t>2018. 11. 26.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B668-F2B2-4CC8-B78A-8339D8A567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57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8344" y="1076241"/>
            <a:ext cx="9144000" cy="1349390"/>
          </a:xfrm>
        </p:spPr>
        <p:txBody>
          <a:bodyPr>
            <a:normAutofit fontScale="90000"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Windows operációs rendszer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Fájlrendszer, fájlműveletek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8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8455" r="1637"/>
          <a:stretch/>
        </p:blipFill>
        <p:spPr>
          <a:xfrm>
            <a:off x="105195" y="790678"/>
            <a:ext cx="11536381" cy="60673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9241" y="173342"/>
            <a:ext cx="695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részei vannak a Windows ablaknak?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575412" y="1731696"/>
            <a:ext cx="1764064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962951" y="1046861"/>
            <a:ext cx="1764064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8909329" y="1707420"/>
            <a:ext cx="1804525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9443403" y="5000878"/>
            <a:ext cx="1804525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5971920" y="5219363"/>
            <a:ext cx="1804525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720189" y="6109487"/>
            <a:ext cx="1804525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4272593" y="6109487"/>
            <a:ext cx="2856490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8642292" y="6109487"/>
            <a:ext cx="2999283" cy="534074"/>
          </a:xfrm>
          <a:prstGeom prst="roundRect">
            <a:avLst/>
          </a:prstGeom>
          <a:solidFill>
            <a:srgbClr val="9BA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6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3" y="820527"/>
            <a:ext cx="9959592" cy="603747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1042" y="153749"/>
            <a:ext cx="511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alkalmazás ablak részei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576290" y="1132885"/>
            <a:ext cx="14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Előző méret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576290" y="1707419"/>
            <a:ext cx="14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Átméretezés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576290" y="2254775"/>
            <a:ext cx="142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Áthelyezés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205990" y="820527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577590" y="846488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094845" y="820527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612100" y="820527"/>
            <a:ext cx="19431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875240" y="846488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8715220" y="2257876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8715220" y="3035116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715220" y="3695225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8555200" y="4529615"/>
            <a:ext cx="153162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8576438" y="5788582"/>
            <a:ext cx="1371600" cy="47106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5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02067" y="161840"/>
            <a:ext cx="368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Ikonok típusai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35624" y="739301"/>
            <a:ext cx="197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Parancsikon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50502" y="739301"/>
            <a:ext cx="197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Mappaikon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r="80221"/>
          <a:stretch/>
        </p:blipFill>
        <p:spPr>
          <a:xfrm>
            <a:off x="620050" y="1217986"/>
            <a:ext cx="2411427" cy="12642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23828" r="53938"/>
          <a:stretch/>
        </p:blipFill>
        <p:spPr>
          <a:xfrm>
            <a:off x="3139031" y="1218116"/>
            <a:ext cx="2710832" cy="126429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51106" r="25465"/>
          <a:stretch/>
        </p:blipFill>
        <p:spPr>
          <a:xfrm>
            <a:off x="5857438" y="1215312"/>
            <a:ext cx="2856490" cy="126429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l="78053"/>
          <a:stretch/>
        </p:blipFill>
        <p:spPr>
          <a:xfrm>
            <a:off x="8721503" y="1213252"/>
            <a:ext cx="2675766" cy="126429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229295" y="2924500"/>
            <a:ext cx="525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Párbeszédablakok/vezérlőelemek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1130" y="3701375"/>
            <a:ext cx="214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Nyomógombok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284137" y="3663718"/>
            <a:ext cx="145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legördülő lista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808475" y="3675410"/>
            <a:ext cx="1791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Szövegmező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57438" y="3587699"/>
            <a:ext cx="200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Rádiógomb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választó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gomb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894753" y="3602163"/>
            <a:ext cx="179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Jelölő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négyzet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054849" y="3663718"/>
            <a:ext cx="1791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Fülek/lapok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8" y="4461738"/>
            <a:ext cx="1995572" cy="113760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68" y="5030538"/>
            <a:ext cx="1514749" cy="140443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554" y="4456906"/>
            <a:ext cx="2342981" cy="142538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372" y="5050378"/>
            <a:ext cx="1736906" cy="124339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483" y="4794336"/>
            <a:ext cx="1947917" cy="1142667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962952" y="747811"/>
            <a:ext cx="197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Rendszerikon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9397547" y="756321"/>
            <a:ext cx="197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Fájl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ikon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3606" y="4915717"/>
            <a:ext cx="2213861" cy="1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29832" y="453154"/>
            <a:ext cx="462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Meghajtók és betűjelek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34" y="1231941"/>
            <a:ext cx="6433170" cy="442253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26181" y="1231941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Floppy lemez meghajtó (X)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Floppy lemez meghajtó (X)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Winchester 1. partíció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Winchester 2. partíció	MEREVLEMEZ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Winchester 3. partíció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CD/DVD meghajtó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Cserélhető lemez /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Pendrive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H: Hálózati meghajtók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389120" y="1668780"/>
            <a:ext cx="3463290" cy="1645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4029832" y="2743200"/>
            <a:ext cx="5457068" cy="457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3474181" y="3443209"/>
            <a:ext cx="6481349" cy="6487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549140" y="3897333"/>
            <a:ext cx="4262379" cy="928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3474181" y="5000188"/>
            <a:ext cx="2646584" cy="525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5512" y="339865"/>
            <a:ext cx="992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Fájlrendszerek, mappaműveletek/fájlműveletek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52630" t="43304" r="17429" b="20000"/>
          <a:stretch/>
        </p:blipFill>
        <p:spPr>
          <a:xfrm>
            <a:off x="6457446" y="3728848"/>
            <a:ext cx="3285366" cy="25166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25939" t="20177" r="41075" b="36991"/>
          <a:stretch/>
        </p:blipFill>
        <p:spPr>
          <a:xfrm>
            <a:off x="5729160" y="1094176"/>
            <a:ext cx="3754705" cy="31801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11" y="601475"/>
            <a:ext cx="2424510" cy="614713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-126461" y="5117390"/>
            <a:ext cx="85506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Hozd létre a jobb oldalon lévő mappaszerkezetet!</a:t>
            </a:r>
          </a:p>
          <a:p>
            <a:r>
              <a:rPr lang="hu-HU" sz="2000" b="1" dirty="0" smtClean="0"/>
              <a:t>1.) Az asztalon hozzál létre jobb egér / Új / Mappa menüponttal egy mappát!</a:t>
            </a:r>
          </a:p>
          <a:p>
            <a:r>
              <a:rPr lang="hu-HU" sz="2000" b="1" dirty="0" smtClean="0"/>
              <a:t>2.) Nevezd át jobb egér / Átnevezés menüponttal Évszakokra!</a:t>
            </a:r>
          </a:p>
          <a:p>
            <a:r>
              <a:rPr lang="hu-HU" sz="2000" b="1" dirty="0" smtClean="0"/>
              <a:t>3.) Lépjél bele a mappába, és az előzőek alapján építsd fel a mappaszerkezetet!</a:t>
            </a:r>
          </a:p>
          <a:p>
            <a:r>
              <a:rPr lang="hu-HU" sz="2000" b="1" dirty="0" smtClean="0"/>
              <a:t>4.) A szintek között tudsz lépegetni a címsornál!</a:t>
            </a:r>
            <a:endParaRPr lang="hu-HU" sz="2000" b="1" dirty="0"/>
          </a:p>
        </p:txBody>
      </p:sp>
      <p:sp>
        <p:nvSpPr>
          <p:cNvPr id="7" name="Téglalap 6"/>
          <p:cNvSpPr/>
          <p:nvPr/>
        </p:nvSpPr>
        <p:spPr>
          <a:xfrm>
            <a:off x="304800" y="94532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Létrehozás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asztal/jobb klikk/új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Megnyitás 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ikon/jobb klikk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Szerkesztés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ikon/jobb klikk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Nyomtatás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Ctrl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+ P)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Küldés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Kivágás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(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Ctrl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+ X)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Másolás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(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Ctrl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+ C)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Beillesztés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(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Ctrl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+ V)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Átnevezés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(lassú 2 bal klikk, F2 )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Törlés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(Del)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Tömörítés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Parancsikon létrehozása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ikon/jobb klikk 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1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9090" y="887075"/>
            <a:ext cx="72618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Hozd létre a jobb oldalon lévő mappaszerkezetet!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Hozd létre a következő két fájlt az Irodalom mappába!</a:t>
            </a: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Hozd létre a következő két fájlt a Matematika mappába!</a:t>
            </a: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837" y="308610"/>
            <a:ext cx="3706463" cy="62293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55" y="2044065"/>
            <a:ext cx="2800350" cy="15049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05" y="5013960"/>
            <a:ext cx="3143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263</Words>
  <Application>Microsoft Office PowerPoint</Application>
  <PresentationFormat>Szélesvásznú</PresentationFormat>
  <Paragraphs>63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Wingdings</vt:lpstr>
      <vt:lpstr>Office-téma</vt:lpstr>
      <vt:lpstr>A Windows operációs rendszer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Bela</dc:creator>
  <cp:lastModifiedBy>Bela</cp:lastModifiedBy>
  <cp:revision>17</cp:revision>
  <dcterms:created xsi:type="dcterms:W3CDTF">2018-11-26T12:35:38Z</dcterms:created>
  <dcterms:modified xsi:type="dcterms:W3CDTF">2018-11-26T14:59:24Z</dcterms:modified>
</cp:coreProperties>
</file>