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51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5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6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2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87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7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35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7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960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4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7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8370-B484-4F12-84D9-90DAD23BF3B4}" type="datetimeFigureOut">
              <a:rPr lang="hu-HU" smtClean="0"/>
              <a:t>2011.09.25.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C3E3B-CBDD-4833-9A06-BE123B64814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4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150" y="5008891"/>
            <a:ext cx="874713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306" y="4671447"/>
            <a:ext cx="976520" cy="73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549" y="4865297"/>
            <a:ext cx="1523548" cy="10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7851" y="3742066"/>
            <a:ext cx="19050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897" y="2654241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bbanás 1 3"/>
          <p:cNvSpPr/>
          <p:nvPr/>
        </p:nvSpPr>
        <p:spPr>
          <a:xfrm>
            <a:off x="2843808" y="2180943"/>
            <a:ext cx="3137796" cy="24482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275856" y="3068960"/>
            <a:ext cx="237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INFORMATIKA</a:t>
            </a:r>
            <a:endParaRPr lang="hu-H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77863" y="178083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OKTATÁS</a:t>
            </a:r>
            <a:endParaRPr lang="hu-HU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580112" y="21444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GYÓGYÁSZAT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084168" y="313158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HADITECHNIKA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472100" y="408556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MŰVÉSZET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412706" y="46395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IRODA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560736" y="4454893"/>
            <a:ext cx="159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TÁJÉKOZTATÁS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410900" y="3968900"/>
            <a:ext cx="159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SZÓRAKOZÁS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475656" y="3120224"/>
            <a:ext cx="159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TÁVKÖZLÉS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979712" y="2194352"/>
            <a:ext cx="159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KÖZLEKEDÉS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4994" y="499335"/>
            <a:ext cx="1437009" cy="125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539" y="694513"/>
            <a:ext cx="15716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4454893"/>
            <a:ext cx="1026365" cy="148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1951" y="5377289"/>
            <a:ext cx="1177268" cy="113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037" y="5795840"/>
            <a:ext cx="1288082" cy="7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575" y="5230673"/>
            <a:ext cx="1350367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52" y="2120539"/>
            <a:ext cx="1433706" cy="156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70" y="4175273"/>
            <a:ext cx="1256071" cy="125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53" y="5246113"/>
            <a:ext cx="1465937" cy="109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48" y="3289706"/>
            <a:ext cx="1068410" cy="70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013" y="168272"/>
            <a:ext cx="1585685" cy="126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028" y="801896"/>
            <a:ext cx="1503907" cy="131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2706" y="168272"/>
            <a:ext cx="1488829" cy="15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6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7283" y="631299"/>
            <a:ext cx="87129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informatika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önálló tudományág, </a:t>
            </a:r>
          </a:p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amely az adatok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megszerzésével,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rögzítésével,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kezelésével,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rendszerezésével,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továbbításával … foglalkozik.</a:t>
            </a:r>
          </a:p>
          <a:p>
            <a:endParaRPr lang="hu-H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Ezt a tevékenységét főként számítógépeken végzik.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1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841798" y="548680"/>
            <a:ext cx="3370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is eleven years old.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902998" y="1052736"/>
            <a:ext cx="2845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ist elf </a:t>
            </a:r>
            <a:r>
              <a:rPr lang="de-D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de-D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23013" y="1628800"/>
            <a:ext cx="2437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Péter 10112 éves.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43028" y="2626437"/>
            <a:ext cx="2143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Információ:</a:t>
            </a:r>
            <a:endParaRPr lang="hu-H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03848" y="2718769"/>
            <a:ext cx="4781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SZÁMUNKRA ÚJ ISMERETET JELENT!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280276" y="3244334"/>
            <a:ext cx="3847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függ előzetes ismereteinktől </a:t>
            </a:r>
            <a:endParaRPr lang="hu-HU" sz="2400" b="1" dirty="0"/>
          </a:p>
        </p:txBody>
      </p:sp>
      <p:sp>
        <p:nvSpPr>
          <p:cNvPr id="10" name="Téglalap 9"/>
          <p:cNvSpPr/>
          <p:nvPr/>
        </p:nvSpPr>
        <p:spPr>
          <a:xfrm>
            <a:off x="800755" y="3933056"/>
            <a:ext cx="76596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Az információt mindig jelek (jelhalmazok) hordozzák.</a:t>
            </a:r>
          </a:p>
          <a:p>
            <a:r>
              <a:rPr lang="hu-HU" sz="2800" b="1" dirty="0" smtClean="0"/>
              <a:t>				₰℗</a:t>
            </a:r>
            <a:r>
              <a:rPr lang="hu-HU" sz="2800" b="1" dirty="0" smtClean="0">
                <a:sym typeface="Wingdings 2"/>
              </a:rPr>
              <a:t></a:t>
            </a:r>
            <a:r>
              <a:rPr lang="hu-HU" sz="2800" b="1" dirty="0" smtClean="0">
                <a:sym typeface="Wingdings"/>
              </a:rPr>
              <a:t></a:t>
            </a:r>
            <a:r>
              <a:rPr lang="hu-HU" sz="2800" b="1" dirty="0" smtClean="0">
                <a:sym typeface="Symbol"/>
              </a:rPr>
              <a:t></a:t>
            </a:r>
            <a:r>
              <a:rPr lang="hu-HU" sz="2800" b="1" dirty="0" smtClean="0"/>
              <a:t>	</a:t>
            </a:r>
            <a:endParaRPr lang="hu-HU" sz="2400" dirty="0"/>
          </a:p>
        </p:txBody>
      </p:sp>
      <p:sp>
        <p:nvSpPr>
          <p:cNvPr id="11" name="Téglalap 10"/>
          <p:cNvSpPr/>
          <p:nvPr/>
        </p:nvSpPr>
        <p:spPr>
          <a:xfrm>
            <a:off x="395536" y="501317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Fontos, hogy a jeleket megértsd, ismerd jelentésüket, különben nem kapsz információt.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49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83568" y="404664"/>
            <a:ext cx="2846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Információszerzés</a:t>
            </a:r>
            <a:endParaRPr lang="hu-H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99592" y="1115626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Érzékszerveink segítségével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411760" y="1700808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Szaglás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Ízlelés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Tapintás</a:t>
            </a:r>
          </a:p>
          <a:p>
            <a:endParaRPr lang="hu-HU" sz="2400" dirty="0"/>
          </a:p>
        </p:txBody>
      </p:sp>
      <p:sp>
        <p:nvSpPr>
          <p:cNvPr id="8" name="Téglalap 7"/>
          <p:cNvSpPr/>
          <p:nvPr/>
        </p:nvSpPr>
        <p:spPr>
          <a:xfrm>
            <a:off x="1061864" y="3789040"/>
            <a:ext cx="63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hu-H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051964" y="3809077"/>
            <a:ext cx="1359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Közvetlen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2741404" y="3774991"/>
            <a:ext cx="2053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saját tapasztalat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120608" y="4437112"/>
            <a:ext cx="1327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Közvetett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2801962" y="4437112"/>
            <a:ext cx="29640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mástól tudjuk meg</a:t>
            </a:r>
          </a:p>
        </p:txBody>
      </p:sp>
    </p:spTree>
    <p:extLst>
      <p:ext uri="{BB962C8B-B14F-4D97-AF65-F5344CB8AC3E}">
        <p14:creationId xmlns:p14="http://schemas.microsoft.com/office/powerpoint/2010/main" val="5765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83568" y="476672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49580" algn="l"/>
              </a:tabLst>
            </a:pPr>
            <a:r>
              <a:rPr lang="hu-H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Információ megjelenési formái:</a:t>
            </a:r>
          </a:p>
          <a:p>
            <a:pPr>
              <a:spcAft>
                <a:spcPts val="0"/>
              </a:spcAft>
              <a:tabLst>
                <a:tab pos="449580" algn="l"/>
              </a:tabLst>
            </a:pPr>
            <a:endParaRPr lang="hu-H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  <a:tabLst>
                <a:tab pos="457200" algn="l"/>
              </a:tabLst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beszéd (nyelvek)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  <a:tabLst>
                <a:tab pos="457200" algn="l"/>
              </a:tabLst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írott és nyomtatott szöveg (írásnyelvek)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  <a:tabLst>
                <a:tab pos="457200" algn="l"/>
              </a:tabLst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rajzok és képek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  <a:tabLst>
                <a:tab pos="457200" algn="l"/>
                <a:tab pos="1260475" algn="l"/>
              </a:tabLst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hírközlés – dobszó, füstjel, fába véstek, szövetre festettek, lemezre karcoltak, levél, távirat, telefon, telex (távgépírás), telefax (távmásoló)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  <a:tabLst>
                <a:tab pos="457200" algn="l"/>
              </a:tabLst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számítógép – hálózatok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  <a:tabLst>
                <a:tab pos="457200" algn="l"/>
              </a:tabLst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telekommunikáció – TV, videó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Courier New"/>
              <a:buChar char="o"/>
              <a:tabLst>
                <a:tab pos="457200" algn="l"/>
              </a:tabLst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digitális lemezjátszók, CD és DVD lemezek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278092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Metakommunikáció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u-H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tudatos, nem szavakkal történő információ csere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Mimika = arckifejezés</a:t>
            </a:r>
          </a:p>
          <a:p>
            <a:pPr lvl="0"/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Gesztikuláció = testbeszéd (pl. mutogatás)</a:t>
            </a:r>
          </a:p>
        </p:txBody>
      </p:sp>
      <p:sp>
        <p:nvSpPr>
          <p:cNvPr id="5" name="Téglalap 4"/>
          <p:cNvSpPr/>
          <p:nvPr/>
        </p:nvSpPr>
        <p:spPr>
          <a:xfrm>
            <a:off x="611560" y="908720"/>
            <a:ext cx="8136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Kommunikáció</a:t>
            </a:r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u-HU" sz="2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hu-H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információ </a:t>
            </a:r>
            <a:r>
              <a:rPr lang="hu-H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csere (kapcsolatteremtés, kapcsolattartás)</a:t>
            </a:r>
          </a:p>
        </p:txBody>
      </p:sp>
    </p:spTree>
    <p:extLst>
      <p:ext uri="{BB962C8B-B14F-4D97-AF65-F5344CB8AC3E}">
        <p14:creationId xmlns:p14="http://schemas.microsoft.com/office/powerpoint/2010/main" val="39446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210</Words>
  <Application>Microsoft Office PowerPoint</Application>
  <PresentationFormat>Diavetítés a képernyőre (4:3 oldalarány)</PresentationFormat>
  <Paragraphs>58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bela</dc:creator>
  <cp:lastModifiedBy>bela</cp:lastModifiedBy>
  <cp:revision>13</cp:revision>
  <dcterms:created xsi:type="dcterms:W3CDTF">2011-09-25T19:24:39Z</dcterms:created>
  <dcterms:modified xsi:type="dcterms:W3CDTF">2011-09-25T21:59:50Z</dcterms:modified>
</cp:coreProperties>
</file>